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316" r:id="rId6"/>
    <p:sldId id="298" r:id="rId7"/>
    <p:sldId id="296" r:id="rId8"/>
    <p:sldId id="311" r:id="rId9"/>
    <p:sldId id="300" r:id="rId10"/>
    <p:sldId id="299" r:id="rId11"/>
    <p:sldId id="304" r:id="rId12"/>
    <p:sldId id="305" r:id="rId13"/>
    <p:sldId id="303" r:id="rId14"/>
    <p:sldId id="308" r:id="rId15"/>
    <p:sldId id="309" r:id="rId16"/>
    <p:sldId id="306" r:id="rId17"/>
    <p:sldId id="307" r:id="rId18"/>
    <p:sldId id="312" r:id="rId19"/>
    <p:sldId id="301" r:id="rId20"/>
    <p:sldId id="313" r:id="rId21"/>
    <p:sldId id="302" r:id="rId22"/>
    <p:sldId id="31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1D89B-5179-4370-8C84-FEB9D75D0B3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EBD6D0C-ED59-4CBC-95E5-892798F0AD33}">
      <dgm:prSet/>
      <dgm:spPr/>
      <dgm:t>
        <a:bodyPr/>
        <a:lstStyle/>
        <a:p>
          <a:r>
            <a:rPr lang="en-US" dirty="0"/>
            <a:t>Not to be confused with, </a:t>
          </a:r>
        </a:p>
        <a:p>
          <a:r>
            <a:rPr lang="en-US" dirty="0"/>
            <a:t>“What brings you into the office today?”</a:t>
          </a:r>
        </a:p>
        <a:p>
          <a:r>
            <a:rPr lang="en-US" dirty="0"/>
            <a:t>Or relevant history</a:t>
          </a:r>
        </a:p>
      </dgm:t>
    </dgm:pt>
    <dgm:pt modelId="{F03830F7-67B4-4F63-8AF5-A7D3371718E1}" type="parTrans" cxnId="{762164F3-1A24-4D10-A94D-BE19C7A43BC9}">
      <dgm:prSet/>
      <dgm:spPr/>
      <dgm:t>
        <a:bodyPr/>
        <a:lstStyle/>
        <a:p>
          <a:endParaRPr lang="en-US"/>
        </a:p>
      </dgm:t>
    </dgm:pt>
    <dgm:pt modelId="{3D7FD442-4F0D-427C-963C-F3512A04A10B}" type="sibTrans" cxnId="{762164F3-1A24-4D10-A94D-BE19C7A43BC9}">
      <dgm:prSet/>
      <dgm:spPr/>
      <dgm:t>
        <a:bodyPr/>
        <a:lstStyle/>
        <a:p>
          <a:endParaRPr lang="en-US"/>
        </a:p>
      </dgm:t>
    </dgm:pt>
    <dgm:pt modelId="{2C8AC107-5626-4713-AAAE-01BB7B155B2C}">
      <dgm:prSet/>
      <dgm:spPr/>
      <dgm:t>
        <a:bodyPr/>
        <a:lstStyle/>
        <a:p>
          <a:r>
            <a:rPr lang="en-US" dirty="0"/>
            <a:t>Provide clinical observations, rather than circumstances or events that bring people into your care</a:t>
          </a:r>
        </a:p>
      </dgm:t>
    </dgm:pt>
    <dgm:pt modelId="{05D673EA-0C63-4B7B-AA8A-BFBEA5AFAD02}" type="parTrans" cxnId="{84294826-7693-447E-99BE-D6644FCD1582}">
      <dgm:prSet/>
      <dgm:spPr/>
      <dgm:t>
        <a:bodyPr/>
        <a:lstStyle/>
        <a:p>
          <a:endParaRPr lang="en-US"/>
        </a:p>
      </dgm:t>
    </dgm:pt>
    <dgm:pt modelId="{87FC203B-3303-4B52-B438-7DB7EE738C20}" type="sibTrans" cxnId="{84294826-7693-447E-99BE-D6644FCD1582}">
      <dgm:prSet/>
      <dgm:spPr/>
      <dgm:t>
        <a:bodyPr/>
        <a:lstStyle/>
        <a:p>
          <a:endParaRPr lang="en-US"/>
        </a:p>
      </dgm:t>
    </dgm:pt>
    <dgm:pt modelId="{E0676732-5B85-40B4-8259-177ACD962094}" type="pres">
      <dgm:prSet presAssocID="{E771D89B-5179-4370-8C84-FEB9D75D0B3C}" presName="root" presStyleCnt="0">
        <dgm:presLayoutVars>
          <dgm:dir/>
          <dgm:resizeHandles val="exact"/>
        </dgm:presLayoutVars>
      </dgm:prSet>
      <dgm:spPr/>
    </dgm:pt>
    <dgm:pt modelId="{5A58D6D9-6AF3-4FC2-AA7C-3036335450D6}" type="pres">
      <dgm:prSet presAssocID="{FEBD6D0C-ED59-4CBC-95E5-892798F0AD33}" presName="compNode" presStyleCnt="0"/>
      <dgm:spPr/>
    </dgm:pt>
    <dgm:pt modelId="{E98C533B-613F-4C8B-A99B-C4ECB1C36962}" type="pres">
      <dgm:prSet presAssocID="{FEBD6D0C-ED59-4CBC-95E5-892798F0AD3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E735DA84-F2B6-4DF9-8E00-2E21B47043C0}" type="pres">
      <dgm:prSet presAssocID="{FEBD6D0C-ED59-4CBC-95E5-892798F0AD33}" presName="spaceRect" presStyleCnt="0"/>
      <dgm:spPr/>
    </dgm:pt>
    <dgm:pt modelId="{9E6B72FB-487C-4EAB-8AC4-14436197EAF7}" type="pres">
      <dgm:prSet presAssocID="{FEBD6D0C-ED59-4CBC-95E5-892798F0AD33}" presName="textRect" presStyleLbl="revTx" presStyleIdx="0" presStyleCnt="2">
        <dgm:presLayoutVars>
          <dgm:chMax val="1"/>
          <dgm:chPref val="1"/>
        </dgm:presLayoutVars>
      </dgm:prSet>
      <dgm:spPr/>
    </dgm:pt>
    <dgm:pt modelId="{56B9CE1D-D12D-4C84-848D-7731F2D04E07}" type="pres">
      <dgm:prSet presAssocID="{3D7FD442-4F0D-427C-963C-F3512A04A10B}" presName="sibTrans" presStyleCnt="0"/>
      <dgm:spPr/>
    </dgm:pt>
    <dgm:pt modelId="{E43B127E-58C6-41F3-87C6-AA2AFEC4C61F}" type="pres">
      <dgm:prSet presAssocID="{2C8AC107-5626-4713-AAAE-01BB7B155B2C}" presName="compNode" presStyleCnt="0"/>
      <dgm:spPr/>
    </dgm:pt>
    <dgm:pt modelId="{98296F8D-4021-4793-83A7-563506E9A64C}" type="pres">
      <dgm:prSet presAssocID="{2C8AC107-5626-4713-AAAE-01BB7B155B2C}" presName="iconRect" presStyleLbl="node1" presStyleIdx="1" presStyleCnt="2" custLinFactNeighborY="245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6C8E1016-3032-4E0B-90E3-FD9816F66E51}" type="pres">
      <dgm:prSet presAssocID="{2C8AC107-5626-4713-AAAE-01BB7B155B2C}" presName="spaceRect" presStyleCnt="0"/>
      <dgm:spPr/>
    </dgm:pt>
    <dgm:pt modelId="{D6902449-7660-4712-9C47-F043AC81C3C1}" type="pres">
      <dgm:prSet presAssocID="{2C8AC107-5626-4713-AAAE-01BB7B155B2C}" presName="textRect" presStyleLbl="revTx" presStyleIdx="1" presStyleCnt="2">
        <dgm:presLayoutVars>
          <dgm:chMax val="1"/>
          <dgm:chPref val="1"/>
        </dgm:presLayoutVars>
      </dgm:prSet>
      <dgm:spPr/>
    </dgm:pt>
  </dgm:ptLst>
  <dgm:cxnLst>
    <dgm:cxn modelId="{84294826-7693-447E-99BE-D6644FCD1582}" srcId="{E771D89B-5179-4370-8C84-FEB9D75D0B3C}" destId="{2C8AC107-5626-4713-AAAE-01BB7B155B2C}" srcOrd="1" destOrd="0" parTransId="{05D673EA-0C63-4B7B-AA8A-BFBEA5AFAD02}" sibTransId="{87FC203B-3303-4B52-B438-7DB7EE738C20}"/>
    <dgm:cxn modelId="{6B782C44-5433-4C8F-9E7B-B477572F6BE0}" type="presOf" srcId="{E771D89B-5179-4370-8C84-FEB9D75D0B3C}" destId="{E0676732-5B85-40B4-8259-177ACD962094}" srcOrd="0" destOrd="0" presId="urn:microsoft.com/office/officeart/2018/2/layout/IconLabelList"/>
    <dgm:cxn modelId="{BBEC5252-07D7-4378-8ED8-BECA83954165}" type="presOf" srcId="{2C8AC107-5626-4713-AAAE-01BB7B155B2C}" destId="{D6902449-7660-4712-9C47-F043AC81C3C1}" srcOrd="0" destOrd="0" presId="urn:microsoft.com/office/officeart/2018/2/layout/IconLabelList"/>
    <dgm:cxn modelId="{2E71EBC8-58ED-439D-8D25-3034B1FBF90D}" type="presOf" srcId="{FEBD6D0C-ED59-4CBC-95E5-892798F0AD33}" destId="{9E6B72FB-487C-4EAB-8AC4-14436197EAF7}" srcOrd="0" destOrd="0" presId="urn:microsoft.com/office/officeart/2018/2/layout/IconLabelList"/>
    <dgm:cxn modelId="{762164F3-1A24-4D10-A94D-BE19C7A43BC9}" srcId="{E771D89B-5179-4370-8C84-FEB9D75D0B3C}" destId="{FEBD6D0C-ED59-4CBC-95E5-892798F0AD33}" srcOrd="0" destOrd="0" parTransId="{F03830F7-67B4-4F63-8AF5-A7D3371718E1}" sibTransId="{3D7FD442-4F0D-427C-963C-F3512A04A10B}"/>
    <dgm:cxn modelId="{3AEE1D5F-6416-4BF3-9BA3-47CDA8EFDD06}" type="presParOf" srcId="{E0676732-5B85-40B4-8259-177ACD962094}" destId="{5A58D6D9-6AF3-4FC2-AA7C-3036335450D6}" srcOrd="0" destOrd="0" presId="urn:microsoft.com/office/officeart/2018/2/layout/IconLabelList"/>
    <dgm:cxn modelId="{9A3FA16E-C60A-45A0-866B-E67F2F451D3F}" type="presParOf" srcId="{5A58D6D9-6AF3-4FC2-AA7C-3036335450D6}" destId="{E98C533B-613F-4C8B-A99B-C4ECB1C36962}" srcOrd="0" destOrd="0" presId="urn:microsoft.com/office/officeart/2018/2/layout/IconLabelList"/>
    <dgm:cxn modelId="{453EF121-0FBE-4EE5-89A1-0FAA172A15AD}" type="presParOf" srcId="{5A58D6D9-6AF3-4FC2-AA7C-3036335450D6}" destId="{E735DA84-F2B6-4DF9-8E00-2E21B47043C0}" srcOrd="1" destOrd="0" presId="urn:microsoft.com/office/officeart/2018/2/layout/IconLabelList"/>
    <dgm:cxn modelId="{511B6606-93B8-4761-ABDC-966F4F9976A6}" type="presParOf" srcId="{5A58D6D9-6AF3-4FC2-AA7C-3036335450D6}" destId="{9E6B72FB-487C-4EAB-8AC4-14436197EAF7}" srcOrd="2" destOrd="0" presId="urn:microsoft.com/office/officeart/2018/2/layout/IconLabelList"/>
    <dgm:cxn modelId="{B0A89A81-2BA1-4D41-BD7E-0BB83C3251BF}" type="presParOf" srcId="{E0676732-5B85-40B4-8259-177ACD962094}" destId="{56B9CE1D-D12D-4C84-848D-7731F2D04E07}" srcOrd="1" destOrd="0" presId="urn:microsoft.com/office/officeart/2018/2/layout/IconLabelList"/>
    <dgm:cxn modelId="{0713A027-17A3-4E25-94DB-45B10CA5384A}" type="presParOf" srcId="{E0676732-5B85-40B4-8259-177ACD962094}" destId="{E43B127E-58C6-41F3-87C6-AA2AFEC4C61F}" srcOrd="2" destOrd="0" presId="urn:microsoft.com/office/officeart/2018/2/layout/IconLabelList"/>
    <dgm:cxn modelId="{820AFC94-ABC5-4AB4-8E7B-1D213C0D330E}" type="presParOf" srcId="{E43B127E-58C6-41F3-87C6-AA2AFEC4C61F}" destId="{98296F8D-4021-4793-83A7-563506E9A64C}" srcOrd="0" destOrd="0" presId="urn:microsoft.com/office/officeart/2018/2/layout/IconLabelList"/>
    <dgm:cxn modelId="{6E39C9D1-CD20-4499-95A6-1E459F86544E}" type="presParOf" srcId="{E43B127E-58C6-41F3-87C6-AA2AFEC4C61F}" destId="{6C8E1016-3032-4E0B-90E3-FD9816F66E51}" srcOrd="1" destOrd="0" presId="urn:microsoft.com/office/officeart/2018/2/layout/IconLabelList"/>
    <dgm:cxn modelId="{94AA1C52-CAA3-4254-8F40-D57AB0A8E9FF}" type="presParOf" srcId="{E43B127E-58C6-41F3-87C6-AA2AFEC4C61F}" destId="{D6902449-7660-4712-9C47-F043AC81C3C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5B6E7-8F0B-4840-BA63-DB5C7947426A}"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67A2009C-93D3-493A-BB02-97320DE7A6A1}">
      <dgm:prSet/>
      <dgm:spPr/>
      <dgm:t>
        <a:bodyPr/>
        <a:lstStyle/>
        <a:p>
          <a:r>
            <a:rPr lang="en-US" b="1" dirty="0"/>
            <a:t>Biological Factors: </a:t>
          </a:r>
        </a:p>
        <a:p>
          <a:r>
            <a:rPr lang="en-US" b="0" i="0" dirty="0"/>
            <a:t>The chemical, physical, neurological or genetic conditions associated with psychological disturbances</a:t>
          </a:r>
          <a:endParaRPr lang="en-US" dirty="0"/>
        </a:p>
      </dgm:t>
    </dgm:pt>
    <dgm:pt modelId="{25816CC3-63E0-4E3B-A1C7-827EA5DDC1E7}" type="parTrans" cxnId="{DF7FE6E7-D55E-46A7-B947-472A4E4D2EA0}">
      <dgm:prSet/>
      <dgm:spPr/>
      <dgm:t>
        <a:bodyPr/>
        <a:lstStyle/>
        <a:p>
          <a:endParaRPr lang="en-US"/>
        </a:p>
      </dgm:t>
    </dgm:pt>
    <dgm:pt modelId="{5A6879B0-5B75-4A74-B4B6-305140946FCD}" type="sibTrans" cxnId="{DF7FE6E7-D55E-46A7-B947-472A4E4D2EA0}">
      <dgm:prSet/>
      <dgm:spPr/>
      <dgm:t>
        <a:bodyPr/>
        <a:lstStyle/>
        <a:p>
          <a:endParaRPr lang="en-US"/>
        </a:p>
      </dgm:t>
    </dgm:pt>
    <dgm:pt modelId="{A1772638-3EF3-40E6-AFAC-383584205B63}">
      <dgm:prSet/>
      <dgm:spPr/>
      <dgm:t>
        <a:bodyPr/>
        <a:lstStyle/>
        <a:p>
          <a:r>
            <a:rPr lang="en-US" b="1" dirty="0"/>
            <a:t>Psychological Factors: </a:t>
          </a:r>
        </a:p>
        <a:p>
          <a:r>
            <a:rPr lang="en-US" dirty="0"/>
            <a:t>Influences of thought processes, personality, disturbances in thought</a:t>
          </a:r>
        </a:p>
      </dgm:t>
    </dgm:pt>
    <dgm:pt modelId="{59D72EA1-37C8-4169-BBA4-B638D1E9C282}" type="parTrans" cxnId="{0456C69C-07A7-41D0-A367-9A616BC9F6E0}">
      <dgm:prSet/>
      <dgm:spPr/>
      <dgm:t>
        <a:bodyPr/>
        <a:lstStyle/>
        <a:p>
          <a:endParaRPr lang="en-US"/>
        </a:p>
      </dgm:t>
    </dgm:pt>
    <dgm:pt modelId="{37FE8DAF-08CA-4FEE-8591-B41DEB00DC80}" type="sibTrans" cxnId="{0456C69C-07A7-41D0-A367-9A616BC9F6E0}">
      <dgm:prSet/>
      <dgm:spPr/>
      <dgm:t>
        <a:bodyPr/>
        <a:lstStyle/>
        <a:p>
          <a:endParaRPr lang="en-US"/>
        </a:p>
      </dgm:t>
    </dgm:pt>
    <dgm:pt modelId="{0DF1D41B-C188-48A8-B6DC-3A8CED630F99}">
      <dgm:prSet/>
      <dgm:spPr/>
      <dgm:t>
        <a:bodyPr/>
        <a:lstStyle/>
        <a:p>
          <a:r>
            <a:rPr lang="en-US" b="1" dirty="0"/>
            <a:t>Social Factors: </a:t>
          </a:r>
        </a:p>
        <a:p>
          <a:r>
            <a:rPr lang="en-US" dirty="0"/>
            <a:t>Impacts of the social context on one’s mental health (relevance of demographic info!)</a:t>
          </a:r>
        </a:p>
      </dgm:t>
    </dgm:pt>
    <dgm:pt modelId="{FF561D1B-5366-4974-B2C2-D17CE0A97077}" type="parTrans" cxnId="{94A64B22-EDB7-49E8-9B1E-33887DF5CEBC}">
      <dgm:prSet/>
      <dgm:spPr/>
      <dgm:t>
        <a:bodyPr/>
        <a:lstStyle/>
        <a:p>
          <a:endParaRPr lang="en-US"/>
        </a:p>
      </dgm:t>
    </dgm:pt>
    <dgm:pt modelId="{CE34AF8C-534F-4014-9F87-12F8AB81BDF4}" type="sibTrans" cxnId="{94A64B22-EDB7-49E8-9B1E-33887DF5CEBC}">
      <dgm:prSet/>
      <dgm:spPr/>
      <dgm:t>
        <a:bodyPr/>
        <a:lstStyle/>
        <a:p>
          <a:endParaRPr lang="en-US"/>
        </a:p>
      </dgm:t>
    </dgm:pt>
    <dgm:pt modelId="{EDFF24A8-C087-41F8-BC7A-E762D88F7590}" type="pres">
      <dgm:prSet presAssocID="{0995B6E7-8F0B-4840-BA63-DB5C7947426A}" presName="linear" presStyleCnt="0">
        <dgm:presLayoutVars>
          <dgm:animLvl val="lvl"/>
          <dgm:resizeHandles val="exact"/>
        </dgm:presLayoutVars>
      </dgm:prSet>
      <dgm:spPr/>
    </dgm:pt>
    <dgm:pt modelId="{CFA29C12-83FA-40FF-AD3B-B60D389D259C}" type="pres">
      <dgm:prSet presAssocID="{67A2009C-93D3-493A-BB02-97320DE7A6A1}" presName="parentText" presStyleLbl="node1" presStyleIdx="0" presStyleCnt="3" custLinFactNeighborY="-52220">
        <dgm:presLayoutVars>
          <dgm:chMax val="0"/>
          <dgm:bulletEnabled val="1"/>
        </dgm:presLayoutVars>
      </dgm:prSet>
      <dgm:spPr/>
    </dgm:pt>
    <dgm:pt modelId="{1698CE48-C6B7-4752-90AD-04863E1867A7}" type="pres">
      <dgm:prSet presAssocID="{5A6879B0-5B75-4A74-B4B6-305140946FCD}" presName="spacer" presStyleCnt="0"/>
      <dgm:spPr/>
    </dgm:pt>
    <dgm:pt modelId="{9029964F-E4B3-4146-A3C9-F19D71947AE7}" type="pres">
      <dgm:prSet presAssocID="{A1772638-3EF3-40E6-AFAC-383584205B63}" presName="parentText" presStyleLbl="node1" presStyleIdx="1" presStyleCnt="3">
        <dgm:presLayoutVars>
          <dgm:chMax val="0"/>
          <dgm:bulletEnabled val="1"/>
        </dgm:presLayoutVars>
      </dgm:prSet>
      <dgm:spPr/>
    </dgm:pt>
    <dgm:pt modelId="{9DE57A98-797A-4840-BA78-4449649993DB}" type="pres">
      <dgm:prSet presAssocID="{37FE8DAF-08CA-4FEE-8591-B41DEB00DC80}" presName="spacer" presStyleCnt="0"/>
      <dgm:spPr/>
    </dgm:pt>
    <dgm:pt modelId="{99B0B2C3-8CC7-4160-8B8B-E353754F1E2C}" type="pres">
      <dgm:prSet presAssocID="{0DF1D41B-C188-48A8-B6DC-3A8CED630F99}" presName="parentText" presStyleLbl="node1" presStyleIdx="2" presStyleCnt="3">
        <dgm:presLayoutVars>
          <dgm:chMax val="0"/>
          <dgm:bulletEnabled val="1"/>
        </dgm:presLayoutVars>
      </dgm:prSet>
      <dgm:spPr/>
    </dgm:pt>
  </dgm:ptLst>
  <dgm:cxnLst>
    <dgm:cxn modelId="{7EB9F41F-CE64-442B-8F42-9BBB8A5C9B97}" type="presOf" srcId="{0995B6E7-8F0B-4840-BA63-DB5C7947426A}" destId="{EDFF24A8-C087-41F8-BC7A-E762D88F7590}" srcOrd="0" destOrd="0" presId="urn:microsoft.com/office/officeart/2005/8/layout/vList2"/>
    <dgm:cxn modelId="{94A64B22-EDB7-49E8-9B1E-33887DF5CEBC}" srcId="{0995B6E7-8F0B-4840-BA63-DB5C7947426A}" destId="{0DF1D41B-C188-48A8-B6DC-3A8CED630F99}" srcOrd="2" destOrd="0" parTransId="{FF561D1B-5366-4974-B2C2-D17CE0A97077}" sibTransId="{CE34AF8C-534F-4014-9F87-12F8AB81BDF4}"/>
    <dgm:cxn modelId="{8A1C9935-B063-47C5-B7CC-F1D701368BCB}" type="presOf" srcId="{0DF1D41B-C188-48A8-B6DC-3A8CED630F99}" destId="{99B0B2C3-8CC7-4160-8B8B-E353754F1E2C}" srcOrd="0" destOrd="0" presId="urn:microsoft.com/office/officeart/2005/8/layout/vList2"/>
    <dgm:cxn modelId="{0456C69C-07A7-41D0-A367-9A616BC9F6E0}" srcId="{0995B6E7-8F0B-4840-BA63-DB5C7947426A}" destId="{A1772638-3EF3-40E6-AFAC-383584205B63}" srcOrd="1" destOrd="0" parTransId="{59D72EA1-37C8-4169-BBA4-B638D1E9C282}" sibTransId="{37FE8DAF-08CA-4FEE-8591-B41DEB00DC80}"/>
    <dgm:cxn modelId="{BFC55C9E-E21C-4700-8873-4EDA464B1893}" type="presOf" srcId="{A1772638-3EF3-40E6-AFAC-383584205B63}" destId="{9029964F-E4B3-4146-A3C9-F19D71947AE7}" srcOrd="0" destOrd="0" presId="urn:microsoft.com/office/officeart/2005/8/layout/vList2"/>
    <dgm:cxn modelId="{1D326FC5-CF13-4FF7-8CB0-18E7D19C85B2}" type="presOf" srcId="{67A2009C-93D3-493A-BB02-97320DE7A6A1}" destId="{CFA29C12-83FA-40FF-AD3B-B60D389D259C}" srcOrd="0" destOrd="0" presId="urn:microsoft.com/office/officeart/2005/8/layout/vList2"/>
    <dgm:cxn modelId="{DF7FE6E7-D55E-46A7-B947-472A4E4D2EA0}" srcId="{0995B6E7-8F0B-4840-BA63-DB5C7947426A}" destId="{67A2009C-93D3-493A-BB02-97320DE7A6A1}" srcOrd="0" destOrd="0" parTransId="{25816CC3-63E0-4E3B-A1C7-827EA5DDC1E7}" sibTransId="{5A6879B0-5B75-4A74-B4B6-305140946FCD}"/>
    <dgm:cxn modelId="{491EC110-438D-4635-8DD5-1A810EE84240}" type="presParOf" srcId="{EDFF24A8-C087-41F8-BC7A-E762D88F7590}" destId="{CFA29C12-83FA-40FF-AD3B-B60D389D259C}" srcOrd="0" destOrd="0" presId="urn:microsoft.com/office/officeart/2005/8/layout/vList2"/>
    <dgm:cxn modelId="{3A996206-C2B5-42A8-9B7C-AF3311B295E4}" type="presParOf" srcId="{EDFF24A8-C087-41F8-BC7A-E762D88F7590}" destId="{1698CE48-C6B7-4752-90AD-04863E1867A7}" srcOrd="1" destOrd="0" presId="urn:microsoft.com/office/officeart/2005/8/layout/vList2"/>
    <dgm:cxn modelId="{062499DE-01D7-48C9-A1EC-0D9679C2D6ED}" type="presParOf" srcId="{EDFF24A8-C087-41F8-BC7A-E762D88F7590}" destId="{9029964F-E4B3-4146-A3C9-F19D71947AE7}" srcOrd="2" destOrd="0" presId="urn:microsoft.com/office/officeart/2005/8/layout/vList2"/>
    <dgm:cxn modelId="{D14730CC-21CC-41D8-A6AF-7DBBB8D6F328}" type="presParOf" srcId="{EDFF24A8-C087-41F8-BC7A-E762D88F7590}" destId="{9DE57A98-797A-4840-BA78-4449649993DB}" srcOrd="3" destOrd="0" presId="urn:microsoft.com/office/officeart/2005/8/layout/vList2"/>
    <dgm:cxn modelId="{E143C403-C6C8-4186-BA16-3FCE51CF21EE}" type="presParOf" srcId="{EDFF24A8-C087-41F8-BC7A-E762D88F7590}" destId="{99B0B2C3-8CC7-4160-8B8B-E353754F1E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5B6E7-8F0B-4840-BA63-DB5C7947426A}"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67A2009C-93D3-493A-BB02-97320DE7A6A1}">
      <dgm:prSet/>
      <dgm:spPr/>
      <dgm:t>
        <a:bodyPr/>
        <a:lstStyle/>
        <a:p>
          <a:r>
            <a:rPr lang="en-US" b="1" dirty="0"/>
            <a:t>Biological Factors: </a:t>
          </a:r>
        </a:p>
        <a:p>
          <a:r>
            <a:rPr lang="en-US" b="0" dirty="0"/>
            <a:t>Age, in-utero exposure, abusive head trauma</a:t>
          </a:r>
        </a:p>
      </dgm:t>
    </dgm:pt>
    <dgm:pt modelId="{25816CC3-63E0-4E3B-A1C7-827EA5DDC1E7}" type="parTrans" cxnId="{DF7FE6E7-D55E-46A7-B947-472A4E4D2EA0}">
      <dgm:prSet/>
      <dgm:spPr/>
      <dgm:t>
        <a:bodyPr/>
        <a:lstStyle/>
        <a:p>
          <a:endParaRPr lang="en-US"/>
        </a:p>
      </dgm:t>
    </dgm:pt>
    <dgm:pt modelId="{5A6879B0-5B75-4A74-B4B6-305140946FCD}" type="sibTrans" cxnId="{DF7FE6E7-D55E-46A7-B947-472A4E4D2EA0}">
      <dgm:prSet/>
      <dgm:spPr/>
      <dgm:t>
        <a:bodyPr/>
        <a:lstStyle/>
        <a:p>
          <a:endParaRPr lang="en-US"/>
        </a:p>
      </dgm:t>
    </dgm:pt>
    <dgm:pt modelId="{A1772638-3EF3-40E6-AFAC-383584205B63}">
      <dgm:prSet/>
      <dgm:spPr/>
      <dgm:t>
        <a:bodyPr/>
        <a:lstStyle/>
        <a:p>
          <a:r>
            <a:rPr lang="en-US" b="1" dirty="0"/>
            <a:t>Psychological Factors: </a:t>
          </a:r>
        </a:p>
        <a:p>
          <a:r>
            <a:rPr lang="en-US" dirty="0"/>
            <a:t>Rigid, concrete thinking; inflexible; few coping strategies</a:t>
          </a:r>
        </a:p>
      </dgm:t>
    </dgm:pt>
    <dgm:pt modelId="{59D72EA1-37C8-4169-BBA4-B638D1E9C282}" type="parTrans" cxnId="{0456C69C-07A7-41D0-A367-9A616BC9F6E0}">
      <dgm:prSet/>
      <dgm:spPr/>
      <dgm:t>
        <a:bodyPr/>
        <a:lstStyle/>
        <a:p>
          <a:endParaRPr lang="en-US"/>
        </a:p>
      </dgm:t>
    </dgm:pt>
    <dgm:pt modelId="{37FE8DAF-08CA-4FEE-8591-B41DEB00DC80}" type="sibTrans" cxnId="{0456C69C-07A7-41D0-A367-9A616BC9F6E0}">
      <dgm:prSet/>
      <dgm:spPr/>
      <dgm:t>
        <a:bodyPr/>
        <a:lstStyle/>
        <a:p>
          <a:endParaRPr lang="en-US"/>
        </a:p>
      </dgm:t>
    </dgm:pt>
    <dgm:pt modelId="{0DF1D41B-C188-48A8-B6DC-3A8CED630F99}">
      <dgm:prSet/>
      <dgm:spPr/>
      <dgm:t>
        <a:bodyPr/>
        <a:lstStyle/>
        <a:p>
          <a:r>
            <a:rPr lang="en-US" b="1" dirty="0"/>
            <a:t>Social Factors: </a:t>
          </a:r>
        </a:p>
        <a:p>
          <a:r>
            <a:rPr lang="en-US" b="0" dirty="0"/>
            <a:t>Frequent absence of parents, poverty, systemic racism</a:t>
          </a:r>
        </a:p>
      </dgm:t>
    </dgm:pt>
    <dgm:pt modelId="{FF561D1B-5366-4974-B2C2-D17CE0A97077}" type="parTrans" cxnId="{94A64B22-EDB7-49E8-9B1E-33887DF5CEBC}">
      <dgm:prSet/>
      <dgm:spPr/>
      <dgm:t>
        <a:bodyPr/>
        <a:lstStyle/>
        <a:p>
          <a:endParaRPr lang="en-US"/>
        </a:p>
      </dgm:t>
    </dgm:pt>
    <dgm:pt modelId="{CE34AF8C-534F-4014-9F87-12F8AB81BDF4}" type="sibTrans" cxnId="{94A64B22-EDB7-49E8-9B1E-33887DF5CEBC}">
      <dgm:prSet/>
      <dgm:spPr/>
      <dgm:t>
        <a:bodyPr/>
        <a:lstStyle/>
        <a:p>
          <a:endParaRPr lang="en-US"/>
        </a:p>
      </dgm:t>
    </dgm:pt>
    <dgm:pt modelId="{EDFF24A8-C087-41F8-BC7A-E762D88F7590}" type="pres">
      <dgm:prSet presAssocID="{0995B6E7-8F0B-4840-BA63-DB5C7947426A}" presName="linear" presStyleCnt="0">
        <dgm:presLayoutVars>
          <dgm:animLvl val="lvl"/>
          <dgm:resizeHandles val="exact"/>
        </dgm:presLayoutVars>
      </dgm:prSet>
      <dgm:spPr/>
    </dgm:pt>
    <dgm:pt modelId="{CFA29C12-83FA-40FF-AD3B-B60D389D259C}" type="pres">
      <dgm:prSet presAssocID="{67A2009C-93D3-493A-BB02-97320DE7A6A1}" presName="parentText" presStyleLbl="node1" presStyleIdx="0" presStyleCnt="3" custLinFactNeighborY="-52220">
        <dgm:presLayoutVars>
          <dgm:chMax val="0"/>
          <dgm:bulletEnabled val="1"/>
        </dgm:presLayoutVars>
      </dgm:prSet>
      <dgm:spPr/>
    </dgm:pt>
    <dgm:pt modelId="{1698CE48-C6B7-4752-90AD-04863E1867A7}" type="pres">
      <dgm:prSet presAssocID="{5A6879B0-5B75-4A74-B4B6-305140946FCD}" presName="spacer" presStyleCnt="0"/>
      <dgm:spPr/>
    </dgm:pt>
    <dgm:pt modelId="{9029964F-E4B3-4146-A3C9-F19D71947AE7}" type="pres">
      <dgm:prSet presAssocID="{A1772638-3EF3-40E6-AFAC-383584205B63}" presName="parentText" presStyleLbl="node1" presStyleIdx="1" presStyleCnt="3">
        <dgm:presLayoutVars>
          <dgm:chMax val="0"/>
          <dgm:bulletEnabled val="1"/>
        </dgm:presLayoutVars>
      </dgm:prSet>
      <dgm:spPr/>
    </dgm:pt>
    <dgm:pt modelId="{9DE57A98-797A-4840-BA78-4449649993DB}" type="pres">
      <dgm:prSet presAssocID="{37FE8DAF-08CA-4FEE-8591-B41DEB00DC80}" presName="spacer" presStyleCnt="0"/>
      <dgm:spPr/>
    </dgm:pt>
    <dgm:pt modelId="{99B0B2C3-8CC7-4160-8B8B-E353754F1E2C}" type="pres">
      <dgm:prSet presAssocID="{0DF1D41B-C188-48A8-B6DC-3A8CED630F99}" presName="parentText" presStyleLbl="node1" presStyleIdx="2" presStyleCnt="3">
        <dgm:presLayoutVars>
          <dgm:chMax val="0"/>
          <dgm:bulletEnabled val="1"/>
        </dgm:presLayoutVars>
      </dgm:prSet>
      <dgm:spPr/>
    </dgm:pt>
  </dgm:ptLst>
  <dgm:cxnLst>
    <dgm:cxn modelId="{7EB9F41F-CE64-442B-8F42-9BBB8A5C9B97}" type="presOf" srcId="{0995B6E7-8F0B-4840-BA63-DB5C7947426A}" destId="{EDFF24A8-C087-41F8-BC7A-E762D88F7590}" srcOrd="0" destOrd="0" presId="urn:microsoft.com/office/officeart/2005/8/layout/vList2"/>
    <dgm:cxn modelId="{94A64B22-EDB7-49E8-9B1E-33887DF5CEBC}" srcId="{0995B6E7-8F0B-4840-BA63-DB5C7947426A}" destId="{0DF1D41B-C188-48A8-B6DC-3A8CED630F99}" srcOrd="2" destOrd="0" parTransId="{FF561D1B-5366-4974-B2C2-D17CE0A97077}" sibTransId="{CE34AF8C-534F-4014-9F87-12F8AB81BDF4}"/>
    <dgm:cxn modelId="{8A1C9935-B063-47C5-B7CC-F1D701368BCB}" type="presOf" srcId="{0DF1D41B-C188-48A8-B6DC-3A8CED630F99}" destId="{99B0B2C3-8CC7-4160-8B8B-E353754F1E2C}" srcOrd="0" destOrd="0" presId="urn:microsoft.com/office/officeart/2005/8/layout/vList2"/>
    <dgm:cxn modelId="{0456C69C-07A7-41D0-A367-9A616BC9F6E0}" srcId="{0995B6E7-8F0B-4840-BA63-DB5C7947426A}" destId="{A1772638-3EF3-40E6-AFAC-383584205B63}" srcOrd="1" destOrd="0" parTransId="{59D72EA1-37C8-4169-BBA4-B638D1E9C282}" sibTransId="{37FE8DAF-08CA-4FEE-8591-B41DEB00DC80}"/>
    <dgm:cxn modelId="{BFC55C9E-E21C-4700-8873-4EDA464B1893}" type="presOf" srcId="{A1772638-3EF3-40E6-AFAC-383584205B63}" destId="{9029964F-E4B3-4146-A3C9-F19D71947AE7}" srcOrd="0" destOrd="0" presId="urn:microsoft.com/office/officeart/2005/8/layout/vList2"/>
    <dgm:cxn modelId="{1D326FC5-CF13-4FF7-8CB0-18E7D19C85B2}" type="presOf" srcId="{67A2009C-93D3-493A-BB02-97320DE7A6A1}" destId="{CFA29C12-83FA-40FF-AD3B-B60D389D259C}" srcOrd="0" destOrd="0" presId="urn:microsoft.com/office/officeart/2005/8/layout/vList2"/>
    <dgm:cxn modelId="{DF7FE6E7-D55E-46A7-B947-472A4E4D2EA0}" srcId="{0995B6E7-8F0B-4840-BA63-DB5C7947426A}" destId="{67A2009C-93D3-493A-BB02-97320DE7A6A1}" srcOrd="0" destOrd="0" parTransId="{25816CC3-63E0-4E3B-A1C7-827EA5DDC1E7}" sibTransId="{5A6879B0-5B75-4A74-B4B6-305140946FCD}"/>
    <dgm:cxn modelId="{491EC110-438D-4635-8DD5-1A810EE84240}" type="presParOf" srcId="{EDFF24A8-C087-41F8-BC7A-E762D88F7590}" destId="{CFA29C12-83FA-40FF-AD3B-B60D389D259C}" srcOrd="0" destOrd="0" presId="urn:microsoft.com/office/officeart/2005/8/layout/vList2"/>
    <dgm:cxn modelId="{3A996206-C2B5-42A8-9B7C-AF3311B295E4}" type="presParOf" srcId="{EDFF24A8-C087-41F8-BC7A-E762D88F7590}" destId="{1698CE48-C6B7-4752-90AD-04863E1867A7}" srcOrd="1" destOrd="0" presId="urn:microsoft.com/office/officeart/2005/8/layout/vList2"/>
    <dgm:cxn modelId="{062499DE-01D7-48C9-A1EC-0D9679C2D6ED}" type="presParOf" srcId="{EDFF24A8-C087-41F8-BC7A-E762D88F7590}" destId="{9029964F-E4B3-4146-A3C9-F19D71947AE7}" srcOrd="2" destOrd="0" presId="urn:microsoft.com/office/officeart/2005/8/layout/vList2"/>
    <dgm:cxn modelId="{D14730CC-21CC-41D8-A6AF-7DBBB8D6F328}" type="presParOf" srcId="{EDFF24A8-C087-41F8-BC7A-E762D88F7590}" destId="{9DE57A98-797A-4840-BA78-4449649993DB}" srcOrd="3" destOrd="0" presId="urn:microsoft.com/office/officeart/2005/8/layout/vList2"/>
    <dgm:cxn modelId="{E143C403-C6C8-4186-BA16-3FCE51CF21EE}" type="presParOf" srcId="{EDFF24A8-C087-41F8-BC7A-E762D88F7590}" destId="{99B0B2C3-8CC7-4160-8B8B-E353754F1E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103040-81CB-46DE-9FA5-D3A0155C845A}"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7DD55969-81B5-4006-A93B-6D0594A3A9EF}">
      <dgm:prSet/>
      <dgm:spPr/>
      <dgm:t>
        <a:bodyPr/>
        <a:lstStyle/>
        <a:p>
          <a:r>
            <a:rPr lang="en-US"/>
            <a:t>Compulsive behaviors</a:t>
          </a:r>
        </a:p>
      </dgm:t>
    </dgm:pt>
    <dgm:pt modelId="{0EEF0C0D-30B2-4D17-A531-8A28C12B7FDF}" type="parTrans" cxnId="{A92E2F10-9458-41F5-8522-76364AF0B179}">
      <dgm:prSet/>
      <dgm:spPr/>
      <dgm:t>
        <a:bodyPr/>
        <a:lstStyle/>
        <a:p>
          <a:endParaRPr lang="en-US"/>
        </a:p>
      </dgm:t>
    </dgm:pt>
    <dgm:pt modelId="{22DE5134-FDA4-4386-A7A9-AB30364AED9B}" type="sibTrans" cxnId="{A92E2F10-9458-41F5-8522-76364AF0B179}">
      <dgm:prSet/>
      <dgm:spPr/>
      <dgm:t>
        <a:bodyPr/>
        <a:lstStyle/>
        <a:p>
          <a:endParaRPr lang="en-US"/>
        </a:p>
      </dgm:t>
    </dgm:pt>
    <dgm:pt modelId="{4921CE2E-15B4-4A9D-AA78-531F69E3B703}">
      <dgm:prSet/>
      <dgm:spPr/>
      <dgm:t>
        <a:bodyPr/>
        <a:lstStyle/>
        <a:p>
          <a:r>
            <a:rPr lang="en-US"/>
            <a:t>Feeding and eating issues</a:t>
          </a:r>
        </a:p>
      </dgm:t>
    </dgm:pt>
    <dgm:pt modelId="{C4F1E169-D345-4619-952D-F72741B47B80}" type="parTrans" cxnId="{BAAF5634-EFFD-41FE-BB8D-B3ECD9EFF649}">
      <dgm:prSet/>
      <dgm:spPr/>
      <dgm:t>
        <a:bodyPr/>
        <a:lstStyle/>
        <a:p>
          <a:endParaRPr lang="en-US"/>
        </a:p>
      </dgm:t>
    </dgm:pt>
    <dgm:pt modelId="{E2CF6213-3E3B-4C61-85C2-8B1D655DABD9}" type="sibTrans" cxnId="{BAAF5634-EFFD-41FE-BB8D-B3ECD9EFF649}">
      <dgm:prSet/>
      <dgm:spPr/>
      <dgm:t>
        <a:bodyPr/>
        <a:lstStyle/>
        <a:p>
          <a:endParaRPr lang="en-US"/>
        </a:p>
      </dgm:t>
    </dgm:pt>
    <dgm:pt modelId="{A4E146CF-1242-4DA2-8FC6-35C953A2E315}">
      <dgm:prSet/>
      <dgm:spPr/>
      <dgm:t>
        <a:bodyPr/>
        <a:lstStyle/>
        <a:p>
          <a:r>
            <a:rPr lang="en-US"/>
            <a:t>Regressive behaviors</a:t>
          </a:r>
        </a:p>
      </dgm:t>
    </dgm:pt>
    <dgm:pt modelId="{4B32866D-61AD-4270-80C0-336EF984610C}" type="parTrans" cxnId="{37E9F2E3-7D0F-45E2-8C34-8F9B345EF8C3}">
      <dgm:prSet/>
      <dgm:spPr/>
      <dgm:t>
        <a:bodyPr/>
        <a:lstStyle/>
        <a:p>
          <a:endParaRPr lang="en-US"/>
        </a:p>
      </dgm:t>
    </dgm:pt>
    <dgm:pt modelId="{FB797720-948B-48D5-BBDE-FDA4A93646FA}" type="sibTrans" cxnId="{37E9F2E3-7D0F-45E2-8C34-8F9B345EF8C3}">
      <dgm:prSet/>
      <dgm:spPr/>
      <dgm:t>
        <a:bodyPr/>
        <a:lstStyle/>
        <a:p>
          <a:endParaRPr lang="en-US"/>
        </a:p>
      </dgm:t>
    </dgm:pt>
    <dgm:pt modelId="{243BA83C-E016-4CA3-9517-4C231B5DD852}">
      <dgm:prSet/>
      <dgm:spPr/>
      <dgm:t>
        <a:bodyPr/>
        <a:lstStyle/>
        <a:p>
          <a:r>
            <a:rPr lang="en-US"/>
            <a:t>Relational issues</a:t>
          </a:r>
        </a:p>
      </dgm:t>
    </dgm:pt>
    <dgm:pt modelId="{C8242C3A-9A39-41E3-A210-6524B9BBDFCF}" type="parTrans" cxnId="{4A8E0029-D4A8-407F-BB61-90F18FF05FCC}">
      <dgm:prSet/>
      <dgm:spPr/>
      <dgm:t>
        <a:bodyPr/>
        <a:lstStyle/>
        <a:p>
          <a:endParaRPr lang="en-US"/>
        </a:p>
      </dgm:t>
    </dgm:pt>
    <dgm:pt modelId="{45221AEE-12F6-4DA9-80A4-D4734F49A788}" type="sibTrans" cxnId="{4A8E0029-D4A8-407F-BB61-90F18FF05FCC}">
      <dgm:prSet/>
      <dgm:spPr/>
      <dgm:t>
        <a:bodyPr/>
        <a:lstStyle/>
        <a:p>
          <a:endParaRPr lang="en-US"/>
        </a:p>
      </dgm:t>
    </dgm:pt>
    <dgm:pt modelId="{B2FE9E41-5C0F-4711-B5A0-338AD5318C4A}">
      <dgm:prSet/>
      <dgm:spPr/>
      <dgm:t>
        <a:bodyPr/>
        <a:lstStyle/>
        <a:p>
          <a:r>
            <a:rPr lang="en-US"/>
            <a:t>Sexualized behaviors</a:t>
          </a:r>
        </a:p>
      </dgm:t>
    </dgm:pt>
    <dgm:pt modelId="{19E06C62-30AE-40DC-B1EE-075DFC099F6B}" type="parTrans" cxnId="{E4346329-ED68-4A0B-B01F-2DC8F1BC3CA2}">
      <dgm:prSet/>
      <dgm:spPr/>
      <dgm:t>
        <a:bodyPr/>
        <a:lstStyle/>
        <a:p>
          <a:endParaRPr lang="en-US"/>
        </a:p>
      </dgm:t>
    </dgm:pt>
    <dgm:pt modelId="{6DD9A4EE-DF2A-447B-8371-AD914C7E044F}" type="sibTrans" cxnId="{E4346329-ED68-4A0B-B01F-2DC8F1BC3CA2}">
      <dgm:prSet/>
      <dgm:spPr/>
      <dgm:t>
        <a:bodyPr/>
        <a:lstStyle/>
        <a:p>
          <a:endParaRPr lang="en-US"/>
        </a:p>
      </dgm:t>
    </dgm:pt>
    <dgm:pt modelId="{A6DEDC1B-01A3-4098-ADD7-A98065D9E78A}">
      <dgm:prSet/>
      <dgm:spPr/>
      <dgm:t>
        <a:bodyPr/>
        <a:lstStyle/>
        <a:p>
          <a:r>
            <a:rPr lang="en-US"/>
            <a:t>Repetitive play themes</a:t>
          </a:r>
        </a:p>
      </dgm:t>
    </dgm:pt>
    <dgm:pt modelId="{EDEE3189-59E2-44CB-8B4F-E7D73D7E77FC}" type="parTrans" cxnId="{D51F2165-D3AA-4A3C-95EE-909FE0E66CB9}">
      <dgm:prSet/>
      <dgm:spPr/>
      <dgm:t>
        <a:bodyPr/>
        <a:lstStyle/>
        <a:p>
          <a:endParaRPr lang="en-US"/>
        </a:p>
      </dgm:t>
    </dgm:pt>
    <dgm:pt modelId="{40B21E70-0A01-4526-834C-C6B54524B0F4}" type="sibTrans" cxnId="{D51F2165-D3AA-4A3C-95EE-909FE0E66CB9}">
      <dgm:prSet/>
      <dgm:spPr/>
      <dgm:t>
        <a:bodyPr/>
        <a:lstStyle/>
        <a:p>
          <a:endParaRPr lang="en-US"/>
        </a:p>
      </dgm:t>
    </dgm:pt>
    <dgm:pt modelId="{42386F28-91E0-42C7-9FCB-009745850403}">
      <dgm:prSet/>
      <dgm:spPr/>
      <dgm:t>
        <a:bodyPr/>
        <a:lstStyle/>
        <a:p>
          <a:r>
            <a:rPr lang="en-US"/>
            <a:t>Sleep </a:t>
          </a:r>
        </a:p>
      </dgm:t>
    </dgm:pt>
    <dgm:pt modelId="{E34E5DF2-14E3-4764-90AA-31A90BA595C4}" type="parTrans" cxnId="{ECE9DFDC-6241-49FF-9B4B-6633EE103565}">
      <dgm:prSet/>
      <dgm:spPr/>
      <dgm:t>
        <a:bodyPr/>
        <a:lstStyle/>
        <a:p>
          <a:endParaRPr lang="en-US"/>
        </a:p>
      </dgm:t>
    </dgm:pt>
    <dgm:pt modelId="{E0498B41-98B6-4A16-AC4F-46229A364470}" type="sibTrans" cxnId="{ECE9DFDC-6241-49FF-9B4B-6633EE103565}">
      <dgm:prSet/>
      <dgm:spPr/>
      <dgm:t>
        <a:bodyPr/>
        <a:lstStyle/>
        <a:p>
          <a:endParaRPr lang="en-US"/>
        </a:p>
      </dgm:t>
    </dgm:pt>
    <dgm:pt modelId="{2CA553EC-83FA-4F3E-AFDF-BA322B627FC2}">
      <dgm:prSet/>
      <dgm:spPr/>
      <dgm:t>
        <a:bodyPr/>
        <a:lstStyle/>
        <a:p>
          <a:r>
            <a:rPr lang="en-US"/>
            <a:t>Affect</a:t>
          </a:r>
        </a:p>
      </dgm:t>
    </dgm:pt>
    <dgm:pt modelId="{DC96E876-9C7B-48C0-B98D-0E27F8C22D4D}" type="parTrans" cxnId="{5A053000-F2B3-4E43-9D69-3B3A96B5B429}">
      <dgm:prSet/>
      <dgm:spPr/>
      <dgm:t>
        <a:bodyPr/>
        <a:lstStyle/>
        <a:p>
          <a:endParaRPr lang="en-US"/>
        </a:p>
      </dgm:t>
    </dgm:pt>
    <dgm:pt modelId="{D29500A3-6A51-4CD8-9F3F-AA2ED1FA957E}" type="sibTrans" cxnId="{5A053000-F2B3-4E43-9D69-3B3A96B5B429}">
      <dgm:prSet/>
      <dgm:spPr/>
      <dgm:t>
        <a:bodyPr/>
        <a:lstStyle/>
        <a:p>
          <a:endParaRPr lang="en-US"/>
        </a:p>
      </dgm:t>
    </dgm:pt>
    <dgm:pt modelId="{BC112BE6-CC7C-49F9-8F0A-AD1EE3F14848}">
      <dgm:prSet/>
      <dgm:spPr/>
      <dgm:t>
        <a:bodyPr/>
        <a:lstStyle/>
        <a:p>
          <a:r>
            <a:rPr lang="en-US"/>
            <a:t>Anxiety</a:t>
          </a:r>
        </a:p>
      </dgm:t>
    </dgm:pt>
    <dgm:pt modelId="{9B6DF59E-60A7-4996-91CE-DC1E28B22FEB}" type="parTrans" cxnId="{C3D72AEA-201E-408B-9B8E-A69747EBE24D}">
      <dgm:prSet/>
      <dgm:spPr/>
      <dgm:t>
        <a:bodyPr/>
        <a:lstStyle/>
        <a:p>
          <a:endParaRPr lang="en-US"/>
        </a:p>
      </dgm:t>
    </dgm:pt>
    <dgm:pt modelId="{B2CB66B9-E1E2-4ADA-8D48-2E809B1E45E1}" type="sibTrans" cxnId="{C3D72AEA-201E-408B-9B8E-A69747EBE24D}">
      <dgm:prSet/>
      <dgm:spPr/>
      <dgm:t>
        <a:bodyPr/>
        <a:lstStyle/>
        <a:p>
          <a:endParaRPr lang="en-US"/>
        </a:p>
      </dgm:t>
    </dgm:pt>
    <dgm:pt modelId="{2FE0C254-EF2B-428C-95AE-407CDD869016}">
      <dgm:prSet/>
      <dgm:spPr/>
      <dgm:t>
        <a:bodyPr/>
        <a:lstStyle/>
        <a:p>
          <a:r>
            <a:rPr lang="en-US"/>
            <a:t>Depression</a:t>
          </a:r>
        </a:p>
      </dgm:t>
    </dgm:pt>
    <dgm:pt modelId="{83400126-0412-454B-A11D-28BF3ED15926}" type="parTrans" cxnId="{D98BB6C9-A057-49A9-9B35-E88AB18DE1A9}">
      <dgm:prSet/>
      <dgm:spPr/>
      <dgm:t>
        <a:bodyPr/>
        <a:lstStyle/>
        <a:p>
          <a:endParaRPr lang="en-US"/>
        </a:p>
      </dgm:t>
    </dgm:pt>
    <dgm:pt modelId="{D2A53CA1-B826-4D96-8CD5-669B009CEA2E}" type="sibTrans" cxnId="{D98BB6C9-A057-49A9-9B35-E88AB18DE1A9}">
      <dgm:prSet/>
      <dgm:spPr/>
      <dgm:t>
        <a:bodyPr/>
        <a:lstStyle/>
        <a:p>
          <a:endParaRPr lang="en-US"/>
        </a:p>
      </dgm:t>
    </dgm:pt>
    <dgm:pt modelId="{7E52D1B2-4B7F-4BA9-B775-E87295B6E5EA}">
      <dgm:prSet/>
      <dgm:spPr/>
      <dgm:t>
        <a:bodyPr/>
        <a:lstStyle/>
        <a:p>
          <a:r>
            <a:rPr lang="en-US"/>
            <a:t>Temperament</a:t>
          </a:r>
        </a:p>
      </dgm:t>
    </dgm:pt>
    <dgm:pt modelId="{0F70CEFE-9243-4442-B92E-FF8176B832C4}" type="parTrans" cxnId="{A95F7CE3-E052-4F10-8A84-0A6BD0FAC6BE}">
      <dgm:prSet/>
      <dgm:spPr/>
      <dgm:t>
        <a:bodyPr/>
        <a:lstStyle/>
        <a:p>
          <a:endParaRPr lang="en-US"/>
        </a:p>
      </dgm:t>
    </dgm:pt>
    <dgm:pt modelId="{E826695E-440D-4C14-88AD-ED29F328465D}" type="sibTrans" cxnId="{A95F7CE3-E052-4F10-8A84-0A6BD0FAC6BE}">
      <dgm:prSet/>
      <dgm:spPr/>
      <dgm:t>
        <a:bodyPr/>
        <a:lstStyle/>
        <a:p>
          <a:endParaRPr lang="en-US"/>
        </a:p>
      </dgm:t>
    </dgm:pt>
    <dgm:pt modelId="{FBDED030-CF7F-4083-A0AB-92F9AB32C3D0}">
      <dgm:prSet/>
      <dgm:spPr/>
      <dgm:t>
        <a:bodyPr/>
        <a:lstStyle/>
        <a:p>
          <a:r>
            <a:rPr lang="en-US"/>
            <a:t>Parent-caregiver/Child Interaction</a:t>
          </a:r>
        </a:p>
      </dgm:t>
    </dgm:pt>
    <dgm:pt modelId="{4AD7C884-1F43-441A-B855-BD34C4B808FB}" type="parTrans" cxnId="{51C76B2C-E731-4FAD-A80A-1ADA0C2EBC47}">
      <dgm:prSet/>
      <dgm:spPr/>
      <dgm:t>
        <a:bodyPr/>
        <a:lstStyle/>
        <a:p>
          <a:endParaRPr lang="en-US"/>
        </a:p>
      </dgm:t>
    </dgm:pt>
    <dgm:pt modelId="{A98151D6-6CBB-4D1B-903D-D654853394FF}" type="sibTrans" cxnId="{51C76B2C-E731-4FAD-A80A-1ADA0C2EBC47}">
      <dgm:prSet/>
      <dgm:spPr/>
      <dgm:t>
        <a:bodyPr/>
        <a:lstStyle/>
        <a:p>
          <a:endParaRPr lang="en-US"/>
        </a:p>
      </dgm:t>
    </dgm:pt>
    <dgm:pt modelId="{8F97CC5A-8028-49DF-977A-E8679E97180A}" type="pres">
      <dgm:prSet presAssocID="{51103040-81CB-46DE-9FA5-D3A0155C845A}" presName="diagram" presStyleCnt="0">
        <dgm:presLayoutVars>
          <dgm:dir/>
          <dgm:resizeHandles val="exact"/>
        </dgm:presLayoutVars>
      </dgm:prSet>
      <dgm:spPr/>
    </dgm:pt>
    <dgm:pt modelId="{914B211C-4FDA-4164-BDDE-CDC0D32CBDF9}" type="pres">
      <dgm:prSet presAssocID="{7DD55969-81B5-4006-A93B-6D0594A3A9EF}" presName="node" presStyleLbl="node1" presStyleIdx="0" presStyleCnt="12">
        <dgm:presLayoutVars>
          <dgm:bulletEnabled val="1"/>
        </dgm:presLayoutVars>
      </dgm:prSet>
      <dgm:spPr/>
    </dgm:pt>
    <dgm:pt modelId="{0DA172FD-274F-4023-8770-81135BC275E3}" type="pres">
      <dgm:prSet presAssocID="{22DE5134-FDA4-4386-A7A9-AB30364AED9B}" presName="sibTrans" presStyleCnt="0"/>
      <dgm:spPr/>
    </dgm:pt>
    <dgm:pt modelId="{D5CB99AA-2A2D-4265-B668-688734E16C3D}" type="pres">
      <dgm:prSet presAssocID="{4921CE2E-15B4-4A9D-AA78-531F69E3B703}" presName="node" presStyleLbl="node1" presStyleIdx="1" presStyleCnt="12">
        <dgm:presLayoutVars>
          <dgm:bulletEnabled val="1"/>
        </dgm:presLayoutVars>
      </dgm:prSet>
      <dgm:spPr/>
    </dgm:pt>
    <dgm:pt modelId="{89B352DF-4D38-43B0-B680-499C3ADDDD33}" type="pres">
      <dgm:prSet presAssocID="{E2CF6213-3E3B-4C61-85C2-8B1D655DABD9}" presName="sibTrans" presStyleCnt="0"/>
      <dgm:spPr/>
    </dgm:pt>
    <dgm:pt modelId="{BD22B4F9-4E8B-4298-9C44-7348B14FAC1C}" type="pres">
      <dgm:prSet presAssocID="{A4E146CF-1242-4DA2-8FC6-35C953A2E315}" presName="node" presStyleLbl="node1" presStyleIdx="2" presStyleCnt="12">
        <dgm:presLayoutVars>
          <dgm:bulletEnabled val="1"/>
        </dgm:presLayoutVars>
      </dgm:prSet>
      <dgm:spPr/>
    </dgm:pt>
    <dgm:pt modelId="{B7BB6396-F3ED-45CD-9896-EFB1D45CD087}" type="pres">
      <dgm:prSet presAssocID="{FB797720-948B-48D5-BBDE-FDA4A93646FA}" presName="sibTrans" presStyleCnt="0"/>
      <dgm:spPr/>
    </dgm:pt>
    <dgm:pt modelId="{5B0F9941-9F20-4CA0-8DED-4FCB495EDC11}" type="pres">
      <dgm:prSet presAssocID="{243BA83C-E016-4CA3-9517-4C231B5DD852}" presName="node" presStyleLbl="node1" presStyleIdx="3" presStyleCnt="12">
        <dgm:presLayoutVars>
          <dgm:bulletEnabled val="1"/>
        </dgm:presLayoutVars>
      </dgm:prSet>
      <dgm:spPr/>
    </dgm:pt>
    <dgm:pt modelId="{9B61CE11-929F-4645-B09C-0F6651A35265}" type="pres">
      <dgm:prSet presAssocID="{45221AEE-12F6-4DA9-80A4-D4734F49A788}" presName="sibTrans" presStyleCnt="0"/>
      <dgm:spPr/>
    </dgm:pt>
    <dgm:pt modelId="{F83D1059-31B3-45BF-BFC9-B1ECA5EA4A6A}" type="pres">
      <dgm:prSet presAssocID="{B2FE9E41-5C0F-4711-B5A0-338AD5318C4A}" presName="node" presStyleLbl="node1" presStyleIdx="4" presStyleCnt="12">
        <dgm:presLayoutVars>
          <dgm:bulletEnabled val="1"/>
        </dgm:presLayoutVars>
      </dgm:prSet>
      <dgm:spPr/>
    </dgm:pt>
    <dgm:pt modelId="{527EA20C-0DC3-46B5-982A-0F5CACA71468}" type="pres">
      <dgm:prSet presAssocID="{6DD9A4EE-DF2A-447B-8371-AD914C7E044F}" presName="sibTrans" presStyleCnt="0"/>
      <dgm:spPr/>
    </dgm:pt>
    <dgm:pt modelId="{19D70610-9451-4995-A568-7EFDF27F2027}" type="pres">
      <dgm:prSet presAssocID="{A6DEDC1B-01A3-4098-ADD7-A98065D9E78A}" presName="node" presStyleLbl="node1" presStyleIdx="5" presStyleCnt="12">
        <dgm:presLayoutVars>
          <dgm:bulletEnabled val="1"/>
        </dgm:presLayoutVars>
      </dgm:prSet>
      <dgm:spPr/>
    </dgm:pt>
    <dgm:pt modelId="{F2B85EAB-C6FC-4227-B34A-5D99AB4FF63A}" type="pres">
      <dgm:prSet presAssocID="{40B21E70-0A01-4526-834C-C6B54524B0F4}" presName="sibTrans" presStyleCnt="0"/>
      <dgm:spPr/>
    </dgm:pt>
    <dgm:pt modelId="{58DA9C4C-D96F-4851-9618-4773DE92D518}" type="pres">
      <dgm:prSet presAssocID="{42386F28-91E0-42C7-9FCB-009745850403}" presName="node" presStyleLbl="node1" presStyleIdx="6" presStyleCnt="12">
        <dgm:presLayoutVars>
          <dgm:bulletEnabled val="1"/>
        </dgm:presLayoutVars>
      </dgm:prSet>
      <dgm:spPr/>
    </dgm:pt>
    <dgm:pt modelId="{5E385C23-7219-4A51-8446-D696C18BCD28}" type="pres">
      <dgm:prSet presAssocID="{E0498B41-98B6-4A16-AC4F-46229A364470}" presName="sibTrans" presStyleCnt="0"/>
      <dgm:spPr/>
    </dgm:pt>
    <dgm:pt modelId="{67A4F148-E6C6-42C6-ABD8-C7C1A123D5E0}" type="pres">
      <dgm:prSet presAssocID="{2CA553EC-83FA-4F3E-AFDF-BA322B627FC2}" presName="node" presStyleLbl="node1" presStyleIdx="7" presStyleCnt="12">
        <dgm:presLayoutVars>
          <dgm:bulletEnabled val="1"/>
        </dgm:presLayoutVars>
      </dgm:prSet>
      <dgm:spPr/>
    </dgm:pt>
    <dgm:pt modelId="{7927DBA6-FC99-4F6D-AB1B-DF1E93597841}" type="pres">
      <dgm:prSet presAssocID="{D29500A3-6A51-4CD8-9F3F-AA2ED1FA957E}" presName="sibTrans" presStyleCnt="0"/>
      <dgm:spPr/>
    </dgm:pt>
    <dgm:pt modelId="{145D952D-36B9-4357-A997-4029AC711F83}" type="pres">
      <dgm:prSet presAssocID="{BC112BE6-CC7C-49F9-8F0A-AD1EE3F14848}" presName="node" presStyleLbl="node1" presStyleIdx="8" presStyleCnt="12">
        <dgm:presLayoutVars>
          <dgm:bulletEnabled val="1"/>
        </dgm:presLayoutVars>
      </dgm:prSet>
      <dgm:spPr/>
    </dgm:pt>
    <dgm:pt modelId="{6461CA99-912C-466C-A402-CCE0E74107C3}" type="pres">
      <dgm:prSet presAssocID="{B2CB66B9-E1E2-4ADA-8D48-2E809B1E45E1}" presName="sibTrans" presStyleCnt="0"/>
      <dgm:spPr/>
    </dgm:pt>
    <dgm:pt modelId="{85BFB650-020F-4310-A074-EC3D0B8DEF94}" type="pres">
      <dgm:prSet presAssocID="{2FE0C254-EF2B-428C-95AE-407CDD869016}" presName="node" presStyleLbl="node1" presStyleIdx="9" presStyleCnt="12">
        <dgm:presLayoutVars>
          <dgm:bulletEnabled val="1"/>
        </dgm:presLayoutVars>
      </dgm:prSet>
      <dgm:spPr/>
    </dgm:pt>
    <dgm:pt modelId="{E02F2EE3-6F69-4E34-82F1-43236120E4AE}" type="pres">
      <dgm:prSet presAssocID="{D2A53CA1-B826-4D96-8CD5-669B009CEA2E}" presName="sibTrans" presStyleCnt="0"/>
      <dgm:spPr/>
    </dgm:pt>
    <dgm:pt modelId="{3F7D5168-270F-40A3-A00C-822CBECD19AD}" type="pres">
      <dgm:prSet presAssocID="{7E52D1B2-4B7F-4BA9-B775-E87295B6E5EA}" presName="node" presStyleLbl="node1" presStyleIdx="10" presStyleCnt="12">
        <dgm:presLayoutVars>
          <dgm:bulletEnabled val="1"/>
        </dgm:presLayoutVars>
      </dgm:prSet>
      <dgm:spPr/>
    </dgm:pt>
    <dgm:pt modelId="{9E5C8ABB-C89B-46CE-A03F-A0110BD8C584}" type="pres">
      <dgm:prSet presAssocID="{E826695E-440D-4C14-88AD-ED29F328465D}" presName="sibTrans" presStyleCnt="0"/>
      <dgm:spPr/>
    </dgm:pt>
    <dgm:pt modelId="{261A184A-79A9-4A22-ADE4-713E3FAE0F1E}" type="pres">
      <dgm:prSet presAssocID="{FBDED030-CF7F-4083-A0AB-92F9AB32C3D0}" presName="node" presStyleLbl="node1" presStyleIdx="11" presStyleCnt="12">
        <dgm:presLayoutVars>
          <dgm:bulletEnabled val="1"/>
        </dgm:presLayoutVars>
      </dgm:prSet>
      <dgm:spPr/>
    </dgm:pt>
  </dgm:ptLst>
  <dgm:cxnLst>
    <dgm:cxn modelId="{5A053000-F2B3-4E43-9D69-3B3A96B5B429}" srcId="{51103040-81CB-46DE-9FA5-D3A0155C845A}" destId="{2CA553EC-83FA-4F3E-AFDF-BA322B627FC2}" srcOrd="7" destOrd="0" parTransId="{DC96E876-9C7B-48C0-B98D-0E27F8C22D4D}" sibTransId="{D29500A3-6A51-4CD8-9F3F-AA2ED1FA957E}"/>
    <dgm:cxn modelId="{52AFB706-0DBE-4786-94C9-F8CF7D382BAE}" type="presOf" srcId="{42386F28-91E0-42C7-9FCB-009745850403}" destId="{58DA9C4C-D96F-4851-9618-4773DE92D518}" srcOrd="0" destOrd="0" presId="urn:microsoft.com/office/officeart/2005/8/layout/default"/>
    <dgm:cxn modelId="{A92E2F10-9458-41F5-8522-76364AF0B179}" srcId="{51103040-81CB-46DE-9FA5-D3A0155C845A}" destId="{7DD55969-81B5-4006-A93B-6D0594A3A9EF}" srcOrd="0" destOrd="0" parTransId="{0EEF0C0D-30B2-4D17-A531-8A28C12B7FDF}" sibTransId="{22DE5134-FDA4-4386-A7A9-AB30364AED9B}"/>
    <dgm:cxn modelId="{DAA42E1E-8DE9-45FA-A03D-D87DA5A48A65}" type="presOf" srcId="{BC112BE6-CC7C-49F9-8F0A-AD1EE3F14848}" destId="{145D952D-36B9-4357-A997-4029AC711F83}" srcOrd="0" destOrd="0" presId="urn:microsoft.com/office/officeart/2005/8/layout/default"/>
    <dgm:cxn modelId="{C25A721E-88AF-49DB-84A8-FE9B7D1A7417}" type="presOf" srcId="{FBDED030-CF7F-4083-A0AB-92F9AB32C3D0}" destId="{261A184A-79A9-4A22-ADE4-713E3FAE0F1E}" srcOrd="0" destOrd="0" presId="urn:microsoft.com/office/officeart/2005/8/layout/default"/>
    <dgm:cxn modelId="{4A8E0029-D4A8-407F-BB61-90F18FF05FCC}" srcId="{51103040-81CB-46DE-9FA5-D3A0155C845A}" destId="{243BA83C-E016-4CA3-9517-4C231B5DD852}" srcOrd="3" destOrd="0" parTransId="{C8242C3A-9A39-41E3-A210-6524B9BBDFCF}" sibTransId="{45221AEE-12F6-4DA9-80A4-D4734F49A788}"/>
    <dgm:cxn modelId="{E4346329-ED68-4A0B-B01F-2DC8F1BC3CA2}" srcId="{51103040-81CB-46DE-9FA5-D3A0155C845A}" destId="{B2FE9E41-5C0F-4711-B5A0-338AD5318C4A}" srcOrd="4" destOrd="0" parTransId="{19E06C62-30AE-40DC-B1EE-075DFC099F6B}" sibTransId="{6DD9A4EE-DF2A-447B-8371-AD914C7E044F}"/>
    <dgm:cxn modelId="{51C76B2C-E731-4FAD-A80A-1ADA0C2EBC47}" srcId="{51103040-81CB-46DE-9FA5-D3A0155C845A}" destId="{FBDED030-CF7F-4083-A0AB-92F9AB32C3D0}" srcOrd="11" destOrd="0" parTransId="{4AD7C884-1F43-441A-B855-BD34C4B808FB}" sibTransId="{A98151D6-6CBB-4D1B-903D-D654853394FF}"/>
    <dgm:cxn modelId="{BAAF5634-EFFD-41FE-BB8D-B3ECD9EFF649}" srcId="{51103040-81CB-46DE-9FA5-D3A0155C845A}" destId="{4921CE2E-15B4-4A9D-AA78-531F69E3B703}" srcOrd="1" destOrd="0" parTransId="{C4F1E169-D345-4619-952D-F72741B47B80}" sibTransId="{E2CF6213-3E3B-4C61-85C2-8B1D655DABD9}"/>
    <dgm:cxn modelId="{9E046B39-4DEE-413C-BABA-F3E20D09385D}" type="presOf" srcId="{2FE0C254-EF2B-428C-95AE-407CDD869016}" destId="{85BFB650-020F-4310-A074-EC3D0B8DEF94}" srcOrd="0" destOrd="0" presId="urn:microsoft.com/office/officeart/2005/8/layout/default"/>
    <dgm:cxn modelId="{0DEB703D-C310-4ED6-AB5E-5C1A9BA61455}" type="presOf" srcId="{243BA83C-E016-4CA3-9517-4C231B5DD852}" destId="{5B0F9941-9F20-4CA0-8DED-4FCB495EDC11}" srcOrd="0" destOrd="0" presId="urn:microsoft.com/office/officeart/2005/8/layout/default"/>
    <dgm:cxn modelId="{D51F2165-D3AA-4A3C-95EE-909FE0E66CB9}" srcId="{51103040-81CB-46DE-9FA5-D3A0155C845A}" destId="{A6DEDC1B-01A3-4098-ADD7-A98065D9E78A}" srcOrd="5" destOrd="0" parTransId="{EDEE3189-59E2-44CB-8B4F-E7D73D7E77FC}" sibTransId="{40B21E70-0A01-4526-834C-C6B54524B0F4}"/>
    <dgm:cxn modelId="{7AF97747-6255-4088-A32C-5ED000ABE7CD}" type="presOf" srcId="{A6DEDC1B-01A3-4098-ADD7-A98065D9E78A}" destId="{19D70610-9451-4995-A568-7EFDF27F2027}" srcOrd="0" destOrd="0" presId="urn:microsoft.com/office/officeart/2005/8/layout/default"/>
    <dgm:cxn modelId="{3751FB67-3679-42DB-ABF2-A0D47E33BA85}" type="presOf" srcId="{7DD55969-81B5-4006-A93B-6D0594A3A9EF}" destId="{914B211C-4FDA-4164-BDDE-CDC0D32CBDF9}" srcOrd="0" destOrd="0" presId="urn:microsoft.com/office/officeart/2005/8/layout/default"/>
    <dgm:cxn modelId="{0E07E76D-9BE0-4778-890F-4A3D23C35986}" type="presOf" srcId="{A4E146CF-1242-4DA2-8FC6-35C953A2E315}" destId="{BD22B4F9-4E8B-4298-9C44-7348B14FAC1C}" srcOrd="0" destOrd="0" presId="urn:microsoft.com/office/officeart/2005/8/layout/default"/>
    <dgm:cxn modelId="{8677937A-D09D-424D-8D10-916DC0ABD2B0}" type="presOf" srcId="{B2FE9E41-5C0F-4711-B5A0-338AD5318C4A}" destId="{F83D1059-31B3-45BF-BFC9-B1ECA5EA4A6A}" srcOrd="0" destOrd="0" presId="urn:microsoft.com/office/officeart/2005/8/layout/default"/>
    <dgm:cxn modelId="{12D7F48D-17F9-4B98-BDEB-7991ECC02368}" type="presOf" srcId="{51103040-81CB-46DE-9FA5-D3A0155C845A}" destId="{8F97CC5A-8028-49DF-977A-E8679E97180A}" srcOrd="0" destOrd="0" presId="urn:microsoft.com/office/officeart/2005/8/layout/default"/>
    <dgm:cxn modelId="{20D70592-E322-42FD-815B-100512481F0D}" type="presOf" srcId="{4921CE2E-15B4-4A9D-AA78-531F69E3B703}" destId="{D5CB99AA-2A2D-4265-B668-688734E16C3D}" srcOrd="0" destOrd="0" presId="urn:microsoft.com/office/officeart/2005/8/layout/default"/>
    <dgm:cxn modelId="{F33756A9-40C3-4FD2-807D-6E2CC012B4CB}" type="presOf" srcId="{7E52D1B2-4B7F-4BA9-B775-E87295B6E5EA}" destId="{3F7D5168-270F-40A3-A00C-822CBECD19AD}" srcOrd="0" destOrd="0" presId="urn:microsoft.com/office/officeart/2005/8/layout/default"/>
    <dgm:cxn modelId="{D98BB6C9-A057-49A9-9B35-E88AB18DE1A9}" srcId="{51103040-81CB-46DE-9FA5-D3A0155C845A}" destId="{2FE0C254-EF2B-428C-95AE-407CDD869016}" srcOrd="9" destOrd="0" parTransId="{83400126-0412-454B-A11D-28BF3ED15926}" sibTransId="{D2A53CA1-B826-4D96-8CD5-669B009CEA2E}"/>
    <dgm:cxn modelId="{2C6C5ECE-7AC0-4D86-AA84-BC87769891BF}" type="presOf" srcId="{2CA553EC-83FA-4F3E-AFDF-BA322B627FC2}" destId="{67A4F148-E6C6-42C6-ABD8-C7C1A123D5E0}" srcOrd="0" destOrd="0" presId="urn:microsoft.com/office/officeart/2005/8/layout/default"/>
    <dgm:cxn modelId="{ECE9DFDC-6241-49FF-9B4B-6633EE103565}" srcId="{51103040-81CB-46DE-9FA5-D3A0155C845A}" destId="{42386F28-91E0-42C7-9FCB-009745850403}" srcOrd="6" destOrd="0" parTransId="{E34E5DF2-14E3-4764-90AA-31A90BA595C4}" sibTransId="{E0498B41-98B6-4A16-AC4F-46229A364470}"/>
    <dgm:cxn modelId="{A95F7CE3-E052-4F10-8A84-0A6BD0FAC6BE}" srcId="{51103040-81CB-46DE-9FA5-D3A0155C845A}" destId="{7E52D1B2-4B7F-4BA9-B775-E87295B6E5EA}" srcOrd="10" destOrd="0" parTransId="{0F70CEFE-9243-4442-B92E-FF8176B832C4}" sibTransId="{E826695E-440D-4C14-88AD-ED29F328465D}"/>
    <dgm:cxn modelId="{37E9F2E3-7D0F-45E2-8C34-8F9B345EF8C3}" srcId="{51103040-81CB-46DE-9FA5-D3A0155C845A}" destId="{A4E146CF-1242-4DA2-8FC6-35C953A2E315}" srcOrd="2" destOrd="0" parTransId="{4B32866D-61AD-4270-80C0-336EF984610C}" sibTransId="{FB797720-948B-48D5-BBDE-FDA4A93646FA}"/>
    <dgm:cxn modelId="{C3D72AEA-201E-408B-9B8E-A69747EBE24D}" srcId="{51103040-81CB-46DE-9FA5-D3A0155C845A}" destId="{BC112BE6-CC7C-49F9-8F0A-AD1EE3F14848}" srcOrd="8" destOrd="0" parTransId="{9B6DF59E-60A7-4996-91CE-DC1E28B22FEB}" sibTransId="{B2CB66B9-E1E2-4ADA-8D48-2E809B1E45E1}"/>
    <dgm:cxn modelId="{9C42AEA2-F17F-46A6-9252-939F45E6043F}" type="presParOf" srcId="{8F97CC5A-8028-49DF-977A-E8679E97180A}" destId="{914B211C-4FDA-4164-BDDE-CDC0D32CBDF9}" srcOrd="0" destOrd="0" presId="urn:microsoft.com/office/officeart/2005/8/layout/default"/>
    <dgm:cxn modelId="{2AF9354B-3F9E-4A55-89FA-1B9143754539}" type="presParOf" srcId="{8F97CC5A-8028-49DF-977A-E8679E97180A}" destId="{0DA172FD-274F-4023-8770-81135BC275E3}" srcOrd="1" destOrd="0" presId="urn:microsoft.com/office/officeart/2005/8/layout/default"/>
    <dgm:cxn modelId="{E877635F-5C94-455A-B3B3-56699432A25F}" type="presParOf" srcId="{8F97CC5A-8028-49DF-977A-E8679E97180A}" destId="{D5CB99AA-2A2D-4265-B668-688734E16C3D}" srcOrd="2" destOrd="0" presId="urn:microsoft.com/office/officeart/2005/8/layout/default"/>
    <dgm:cxn modelId="{32EA0F27-37D3-4370-BA5A-8E37EAD818B0}" type="presParOf" srcId="{8F97CC5A-8028-49DF-977A-E8679E97180A}" destId="{89B352DF-4D38-43B0-B680-499C3ADDDD33}" srcOrd="3" destOrd="0" presId="urn:microsoft.com/office/officeart/2005/8/layout/default"/>
    <dgm:cxn modelId="{BA6D7679-29F2-4BB5-B266-9446863A0A1B}" type="presParOf" srcId="{8F97CC5A-8028-49DF-977A-E8679E97180A}" destId="{BD22B4F9-4E8B-4298-9C44-7348B14FAC1C}" srcOrd="4" destOrd="0" presId="urn:microsoft.com/office/officeart/2005/8/layout/default"/>
    <dgm:cxn modelId="{6555E62F-19CF-4578-998B-113007E05925}" type="presParOf" srcId="{8F97CC5A-8028-49DF-977A-E8679E97180A}" destId="{B7BB6396-F3ED-45CD-9896-EFB1D45CD087}" srcOrd="5" destOrd="0" presId="urn:microsoft.com/office/officeart/2005/8/layout/default"/>
    <dgm:cxn modelId="{5F163287-6928-4CF5-AA32-1AC9A8B7A35F}" type="presParOf" srcId="{8F97CC5A-8028-49DF-977A-E8679E97180A}" destId="{5B0F9941-9F20-4CA0-8DED-4FCB495EDC11}" srcOrd="6" destOrd="0" presId="urn:microsoft.com/office/officeart/2005/8/layout/default"/>
    <dgm:cxn modelId="{71A4E7A4-6B1E-4158-BEB8-A5A5FBD4D4A7}" type="presParOf" srcId="{8F97CC5A-8028-49DF-977A-E8679E97180A}" destId="{9B61CE11-929F-4645-B09C-0F6651A35265}" srcOrd="7" destOrd="0" presId="urn:microsoft.com/office/officeart/2005/8/layout/default"/>
    <dgm:cxn modelId="{F6DD4F64-1211-4085-9132-FD69F3E620E7}" type="presParOf" srcId="{8F97CC5A-8028-49DF-977A-E8679E97180A}" destId="{F83D1059-31B3-45BF-BFC9-B1ECA5EA4A6A}" srcOrd="8" destOrd="0" presId="urn:microsoft.com/office/officeart/2005/8/layout/default"/>
    <dgm:cxn modelId="{68E8548F-3304-4903-89FC-F2E48439603D}" type="presParOf" srcId="{8F97CC5A-8028-49DF-977A-E8679E97180A}" destId="{527EA20C-0DC3-46B5-982A-0F5CACA71468}" srcOrd="9" destOrd="0" presId="urn:microsoft.com/office/officeart/2005/8/layout/default"/>
    <dgm:cxn modelId="{F1564C2C-24AC-4007-9CA6-86138E331A71}" type="presParOf" srcId="{8F97CC5A-8028-49DF-977A-E8679E97180A}" destId="{19D70610-9451-4995-A568-7EFDF27F2027}" srcOrd="10" destOrd="0" presId="urn:microsoft.com/office/officeart/2005/8/layout/default"/>
    <dgm:cxn modelId="{53C9276F-17EE-4151-95A1-FA9E267711AF}" type="presParOf" srcId="{8F97CC5A-8028-49DF-977A-E8679E97180A}" destId="{F2B85EAB-C6FC-4227-B34A-5D99AB4FF63A}" srcOrd="11" destOrd="0" presId="urn:microsoft.com/office/officeart/2005/8/layout/default"/>
    <dgm:cxn modelId="{9FC967AD-1DB6-4635-A3C0-778B809A57BE}" type="presParOf" srcId="{8F97CC5A-8028-49DF-977A-E8679E97180A}" destId="{58DA9C4C-D96F-4851-9618-4773DE92D518}" srcOrd="12" destOrd="0" presId="urn:microsoft.com/office/officeart/2005/8/layout/default"/>
    <dgm:cxn modelId="{59A14EF8-103A-4D80-85D6-203CC2F238FF}" type="presParOf" srcId="{8F97CC5A-8028-49DF-977A-E8679E97180A}" destId="{5E385C23-7219-4A51-8446-D696C18BCD28}" srcOrd="13" destOrd="0" presId="urn:microsoft.com/office/officeart/2005/8/layout/default"/>
    <dgm:cxn modelId="{7678B36F-5AD7-4445-AAAF-B91D4E968943}" type="presParOf" srcId="{8F97CC5A-8028-49DF-977A-E8679E97180A}" destId="{67A4F148-E6C6-42C6-ABD8-C7C1A123D5E0}" srcOrd="14" destOrd="0" presId="urn:microsoft.com/office/officeart/2005/8/layout/default"/>
    <dgm:cxn modelId="{257E411B-2654-4943-AC75-57246D4C47A7}" type="presParOf" srcId="{8F97CC5A-8028-49DF-977A-E8679E97180A}" destId="{7927DBA6-FC99-4F6D-AB1B-DF1E93597841}" srcOrd="15" destOrd="0" presId="urn:microsoft.com/office/officeart/2005/8/layout/default"/>
    <dgm:cxn modelId="{C73AD1B7-D6E7-4D27-AF5B-E37727730FF0}" type="presParOf" srcId="{8F97CC5A-8028-49DF-977A-E8679E97180A}" destId="{145D952D-36B9-4357-A997-4029AC711F83}" srcOrd="16" destOrd="0" presId="urn:microsoft.com/office/officeart/2005/8/layout/default"/>
    <dgm:cxn modelId="{76F55E68-50F6-406A-BF6C-003D5CDE0B00}" type="presParOf" srcId="{8F97CC5A-8028-49DF-977A-E8679E97180A}" destId="{6461CA99-912C-466C-A402-CCE0E74107C3}" srcOrd="17" destOrd="0" presId="urn:microsoft.com/office/officeart/2005/8/layout/default"/>
    <dgm:cxn modelId="{33900ABE-1F78-41D1-ABB8-66E1C3BB5A84}" type="presParOf" srcId="{8F97CC5A-8028-49DF-977A-E8679E97180A}" destId="{85BFB650-020F-4310-A074-EC3D0B8DEF94}" srcOrd="18" destOrd="0" presId="urn:microsoft.com/office/officeart/2005/8/layout/default"/>
    <dgm:cxn modelId="{9CEB63D7-D819-4E48-8682-FA5A519740B0}" type="presParOf" srcId="{8F97CC5A-8028-49DF-977A-E8679E97180A}" destId="{E02F2EE3-6F69-4E34-82F1-43236120E4AE}" srcOrd="19" destOrd="0" presId="urn:microsoft.com/office/officeart/2005/8/layout/default"/>
    <dgm:cxn modelId="{032BCE16-A0DC-46C6-9FA7-60C7C769CF1F}" type="presParOf" srcId="{8F97CC5A-8028-49DF-977A-E8679E97180A}" destId="{3F7D5168-270F-40A3-A00C-822CBECD19AD}" srcOrd="20" destOrd="0" presId="urn:microsoft.com/office/officeart/2005/8/layout/default"/>
    <dgm:cxn modelId="{196A96B2-D0C7-4B9F-923C-477FC68F8EDF}" type="presParOf" srcId="{8F97CC5A-8028-49DF-977A-E8679E97180A}" destId="{9E5C8ABB-C89B-46CE-A03F-A0110BD8C584}" srcOrd="21" destOrd="0" presId="urn:microsoft.com/office/officeart/2005/8/layout/default"/>
    <dgm:cxn modelId="{864FBCD9-B153-4671-9C71-EB5D9F6D6BEE}" type="presParOf" srcId="{8F97CC5A-8028-49DF-977A-E8679E97180A}" destId="{261A184A-79A9-4A22-ADE4-713E3FAE0F1E}"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103040-81CB-46DE-9FA5-D3A0155C845A}"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7DD55969-81B5-4006-A93B-6D0594A3A9EF}">
      <dgm:prSet/>
      <dgm:spPr/>
      <dgm:t>
        <a:bodyPr/>
        <a:lstStyle/>
        <a:p>
          <a:r>
            <a:rPr lang="en-US"/>
            <a:t>Compulsive behaviors</a:t>
          </a:r>
        </a:p>
      </dgm:t>
    </dgm:pt>
    <dgm:pt modelId="{0EEF0C0D-30B2-4D17-A531-8A28C12B7FDF}" type="parTrans" cxnId="{A92E2F10-9458-41F5-8522-76364AF0B179}">
      <dgm:prSet/>
      <dgm:spPr/>
      <dgm:t>
        <a:bodyPr/>
        <a:lstStyle/>
        <a:p>
          <a:endParaRPr lang="en-US"/>
        </a:p>
      </dgm:t>
    </dgm:pt>
    <dgm:pt modelId="{22DE5134-FDA4-4386-A7A9-AB30364AED9B}" type="sibTrans" cxnId="{A92E2F10-9458-41F5-8522-76364AF0B179}">
      <dgm:prSet/>
      <dgm:spPr/>
      <dgm:t>
        <a:bodyPr/>
        <a:lstStyle/>
        <a:p>
          <a:endParaRPr lang="en-US"/>
        </a:p>
      </dgm:t>
    </dgm:pt>
    <dgm:pt modelId="{4921CE2E-15B4-4A9D-AA78-531F69E3B703}">
      <dgm:prSet/>
      <dgm:spPr/>
      <dgm:t>
        <a:bodyPr/>
        <a:lstStyle/>
        <a:p>
          <a:r>
            <a:rPr lang="en-US"/>
            <a:t>Feeding and eating issues</a:t>
          </a:r>
        </a:p>
      </dgm:t>
    </dgm:pt>
    <dgm:pt modelId="{C4F1E169-D345-4619-952D-F72741B47B80}" type="parTrans" cxnId="{BAAF5634-EFFD-41FE-BB8D-B3ECD9EFF649}">
      <dgm:prSet/>
      <dgm:spPr/>
      <dgm:t>
        <a:bodyPr/>
        <a:lstStyle/>
        <a:p>
          <a:endParaRPr lang="en-US"/>
        </a:p>
      </dgm:t>
    </dgm:pt>
    <dgm:pt modelId="{E2CF6213-3E3B-4C61-85C2-8B1D655DABD9}" type="sibTrans" cxnId="{BAAF5634-EFFD-41FE-BB8D-B3ECD9EFF649}">
      <dgm:prSet/>
      <dgm:spPr/>
      <dgm:t>
        <a:bodyPr/>
        <a:lstStyle/>
        <a:p>
          <a:endParaRPr lang="en-US"/>
        </a:p>
      </dgm:t>
    </dgm:pt>
    <dgm:pt modelId="{A4E146CF-1242-4DA2-8FC6-35C953A2E315}">
      <dgm:prSet/>
      <dgm:spPr/>
      <dgm:t>
        <a:bodyPr/>
        <a:lstStyle/>
        <a:p>
          <a:r>
            <a:rPr lang="en-US"/>
            <a:t>Regressive behaviors</a:t>
          </a:r>
        </a:p>
      </dgm:t>
    </dgm:pt>
    <dgm:pt modelId="{4B32866D-61AD-4270-80C0-336EF984610C}" type="parTrans" cxnId="{37E9F2E3-7D0F-45E2-8C34-8F9B345EF8C3}">
      <dgm:prSet/>
      <dgm:spPr/>
      <dgm:t>
        <a:bodyPr/>
        <a:lstStyle/>
        <a:p>
          <a:endParaRPr lang="en-US"/>
        </a:p>
      </dgm:t>
    </dgm:pt>
    <dgm:pt modelId="{FB797720-948B-48D5-BBDE-FDA4A93646FA}" type="sibTrans" cxnId="{37E9F2E3-7D0F-45E2-8C34-8F9B345EF8C3}">
      <dgm:prSet/>
      <dgm:spPr/>
      <dgm:t>
        <a:bodyPr/>
        <a:lstStyle/>
        <a:p>
          <a:endParaRPr lang="en-US"/>
        </a:p>
      </dgm:t>
    </dgm:pt>
    <dgm:pt modelId="{243BA83C-E016-4CA3-9517-4C231B5DD852}">
      <dgm:prSet/>
      <dgm:spPr/>
      <dgm:t>
        <a:bodyPr/>
        <a:lstStyle/>
        <a:p>
          <a:r>
            <a:rPr lang="en-US"/>
            <a:t>Relational issues</a:t>
          </a:r>
        </a:p>
      </dgm:t>
    </dgm:pt>
    <dgm:pt modelId="{C8242C3A-9A39-41E3-A210-6524B9BBDFCF}" type="parTrans" cxnId="{4A8E0029-D4A8-407F-BB61-90F18FF05FCC}">
      <dgm:prSet/>
      <dgm:spPr/>
      <dgm:t>
        <a:bodyPr/>
        <a:lstStyle/>
        <a:p>
          <a:endParaRPr lang="en-US"/>
        </a:p>
      </dgm:t>
    </dgm:pt>
    <dgm:pt modelId="{45221AEE-12F6-4DA9-80A4-D4734F49A788}" type="sibTrans" cxnId="{4A8E0029-D4A8-407F-BB61-90F18FF05FCC}">
      <dgm:prSet/>
      <dgm:spPr/>
      <dgm:t>
        <a:bodyPr/>
        <a:lstStyle/>
        <a:p>
          <a:endParaRPr lang="en-US"/>
        </a:p>
      </dgm:t>
    </dgm:pt>
    <dgm:pt modelId="{B2FE9E41-5C0F-4711-B5A0-338AD5318C4A}">
      <dgm:prSet/>
      <dgm:spPr/>
      <dgm:t>
        <a:bodyPr/>
        <a:lstStyle/>
        <a:p>
          <a:r>
            <a:rPr lang="en-US"/>
            <a:t>Sexualized behaviors</a:t>
          </a:r>
        </a:p>
      </dgm:t>
    </dgm:pt>
    <dgm:pt modelId="{19E06C62-30AE-40DC-B1EE-075DFC099F6B}" type="parTrans" cxnId="{E4346329-ED68-4A0B-B01F-2DC8F1BC3CA2}">
      <dgm:prSet/>
      <dgm:spPr/>
      <dgm:t>
        <a:bodyPr/>
        <a:lstStyle/>
        <a:p>
          <a:endParaRPr lang="en-US"/>
        </a:p>
      </dgm:t>
    </dgm:pt>
    <dgm:pt modelId="{6DD9A4EE-DF2A-447B-8371-AD914C7E044F}" type="sibTrans" cxnId="{E4346329-ED68-4A0B-B01F-2DC8F1BC3CA2}">
      <dgm:prSet/>
      <dgm:spPr/>
      <dgm:t>
        <a:bodyPr/>
        <a:lstStyle/>
        <a:p>
          <a:endParaRPr lang="en-US"/>
        </a:p>
      </dgm:t>
    </dgm:pt>
    <dgm:pt modelId="{A6DEDC1B-01A3-4098-ADD7-A98065D9E78A}">
      <dgm:prSet/>
      <dgm:spPr/>
      <dgm:t>
        <a:bodyPr/>
        <a:lstStyle/>
        <a:p>
          <a:r>
            <a:rPr lang="en-US"/>
            <a:t>Repetitive play themes</a:t>
          </a:r>
        </a:p>
      </dgm:t>
    </dgm:pt>
    <dgm:pt modelId="{EDEE3189-59E2-44CB-8B4F-E7D73D7E77FC}" type="parTrans" cxnId="{D51F2165-D3AA-4A3C-95EE-909FE0E66CB9}">
      <dgm:prSet/>
      <dgm:spPr/>
      <dgm:t>
        <a:bodyPr/>
        <a:lstStyle/>
        <a:p>
          <a:endParaRPr lang="en-US"/>
        </a:p>
      </dgm:t>
    </dgm:pt>
    <dgm:pt modelId="{40B21E70-0A01-4526-834C-C6B54524B0F4}" type="sibTrans" cxnId="{D51F2165-D3AA-4A3C-95EE-909FE0E66CB9}">
      <dgm:prSet/>
      <dgm:spPr/>
      <dgm:t>
        <a:bodyPr/>
        <a:lstStyle/>
        <a:p>
          <a:endParaRPr lang="en-US"/>
        </a:p>
      </dgm:t>
    </dgm:pt>
    <dgm:pt modelId="{42386F28-91E0-42C7-9FCB-009745850403}">
      <dgm:prSet/>
      <dgm:spPr/>
      <dgm:t>
        <a:bodyPr/>
        <a:lstStyle/>
        <a:p>
          <a:r>
            <a:rPr lang="en-US"/>
            <a:t>Sleep </a:t>
          </a:r>
        </a:p>
      </dgm:t>
    </dgm:pt>
    <dgm:pt modelId="{E34E5DF2-14E3-4764-90AA-31A90BA595C4}" type="parTrans" cxnId="{ECE9DFDC-6241-49FF-9B4B-6633EE103565}">
      <dgm:prSet/>
      <dgm:spPr/>
      <dgm:t>
        <a:bodyPr/>
        <a:lstStyle/>
        <a:p>
          <a:endParaRPr lang="en-US"/>
        </a:p>
      </dgm:t>
    </dgm:pt>
    <dgm:pt modelId="{E0498B41-98B6-4A16-AC4F-46229A364470}" type="sibTrans" cxnId="{ECE9DFDC-6241-49FF-9B4B-6633EE103565}">
      <dgm:prSet/>
      <dgm:spPr/>
      <dgm:t>
        <a:bodyPr/>
        <a:lstStyle/>
        <a:p>
          <a:endParaRPr lang="en-US"/>
        </a:p>
      </dgm:t>
    </dgm:pt>
    <dgm:pt modelId="{2CA553EC-83FA-4F3E-AFDF-BA322B627FC2}">
      <dgm:prSet/>
      <dgm:spPr/>
      <dgm:t>
        <a:bodyPr/>
        <a:lstStyle/>
        <a:p>
          <a:r>
            <a:rPr lang="en-US"/>
            <a:t>Affect</a:t>
          </a:r>
        </a:p>
      </dgm:t>
    </dgm:pt>
    <dgm:pt modelId="{DC96E876-9C7B-48C0-B98D-0E27F8C22D4D}" type="parTrans" cxnId="{5A053000-F2B3-4E43-9D69-3B3A96B5B429}">
      <dgm:prSet/>
      <dgm:spPr/>
      <dgm:t>
        <a:bodyPr/>
        <a:lstStyle/>
        <a:p>
          <a:endParaRPr lang="en-US"/>
        </a:p>
      </dgm:t>
    </dgm:pt>
    <dgm:pt modelId="{D29500A3-6A51-4CD8-9F3F-AA2ED1FA957E}" type="sibTrans" cxnId="{5A053000-F2B3-4E43-9D69-3B3A96B5B429}">
      <dgm:prSet/>
      <dgm:spPr/>
      <dgm:t>
        <a:bodyPr/>
        <a:lstStyle/>
        <a:p>
          <a:endParaRPr lang="en-US"/>
        </a:p>
      </dgm:t>
    </dgm:pt>
    <dgm:pt modelId="{BC112BE6-CC7C-49F9-8F0A-AD1EE3F14848}">
      <dgm:prSet/>
      <dgm:spPr/>
      <dgm:t>
        <a:bodyPr/>
        <a:lstStyle/>
        <a:p>
          <a:r>
            <a:rPr lang="en-US"/>
            <a:t>Anxiety</a:t>
          </a:r>
        </a:p>
      </dgm:t>
    </dgm:pt>
    <dgm:pt modelId="{9B6DF59E-60A7-4996-91CE-DC1E28B22FEB}" type="parTrans" cxnId="{C3D72AEA-201E-408B-9B8E-A69747EBE24D}">
      <dgm:prSet/>
      <dgm:spPr/>
      <dgm:t>
        <a:bodyPr/>
        <a:lstStyle/>
        <a:p>
          <a:endParaRPr lang="en-US"/>
        </a:p>
      </dgm:t>
    </dgm:pt>
    <dgm:pt modelId="{B2CB66B9-E1E2-4ADA-8D48-2E809B1E45E1}" type="sibTrans" cxnId="{C3D72AEA-201E-408B-9B8E-A69747EBE24D}">
      <dgm:prSet/>
      <dgm:spPr/>
      <dgm:t>
        <a:bodyPr/>
        <a:lstStyle/>
        <a:p>
          <a:endParaRPr lang="en-US"/>
        </a:p>
      </dgm:t>
    </dgm:pt>
    <dgm:pt modelId="{2FE0C254-EF2B-428C-95AE-407CDD869016}">
      <dgm:prSet/>
      <dgm:spPr/>
      <dgm:t>
        <a:bodyPr/>
        <a:lstStyle/>
        <a:p>
          <a:r>
            <a:rPr lang="en-US"/>
            <a:t>Depression</a:t>
          </a:r>
        </a:p>
      </dgm:t>
    </dgm:pt>
    <dgm:pt modelId="{83400126-0412-454B-A11D-28BF3ED15926}" type="parTrans" cxnId="{D98BB6C9-A057-49A9-9B35-E88AB18DE1A9}">
      <dgm:prSet/>
      <dgm:spPr/>
      <dgm:t>
        <a:bodyPr/>
        <a:lstStyle/>
        <a:p>
          <a:endParaRPr lang="en-US"/>
        </a:p>
      </dgm:t>
    </dgm:pt>
    <dgm:pt modelId="{D2A53CA1-B826-4D96-8CD5-669B009CEA2E}" type="sibTrans" cxnId="{D98BB6C9-A057-49A9-9B35-E88AB18DE1A9}">
      <dgm:prSet/>
      <dgm:spPr/>
      <dgm:t>
        <a:bodyPr/>
        <a:lstStyle/>
        <a:p>
          <a:endParaRPr lang="en-US"/>
        </a:p>
      </dgm:t>
    </dgm:pt>
    <dgm:pt modelId="{7E52D1B2-4B7F-4BA9-B775-E87295B6E5EA}">
      <dgm:prSet/>
      <dgm:spPr/>
      <dgm:t>
        <a:bodyPr/>
        <a:lstStyle/>
        <a:p>
          <a:r>
            <a:rPr lang="en-US"/>
            <a:t>Temperament</a:t>
          </a:r>
        </a:p>
      </dgm:t>
    </dgm:pt>
    <dgm:pt modelId="{0F70CEFE-9243-4442-B92E-FF8176B832C4}" type="parTrans" cxnId="{A95F7CE3-E052-4F10-8A84-0A6BD0FAC6BE}">
      <dgm:prSet/>
      <dgm:spPr/>
      <dgm:t>
        <a:bodyPr/>
        <a:lstStyle/>
        <a:p>
          <a:endParaRPr lang="en-US"/>
        </a:p>
      </dgm:t>
    </dgm:pt>
    <dgm:pt modelId="{E826695E-440D-4C14-88AD-ED29F328465D}" type="sibTrans" cxnId="{A95F7CE3-E052-4F10-8A84-0A6BD0FAC6BE}">
      <dgm:prSet/>
      <dgm:spPr/>
      <dgm:t>
        <a:bodyPr/>
        <a:lstStyle/>
        <a:p>
          <a:endParaRPr lang="en-US"/>
        </a:p>
      </dgm:t>
    </dgm:pt>
    <dgm:pt modelId="{FBDED030-CF7F-4083-A0AB-92F9AB32C3D0}">
      <dgm:prSet/>
      <dgm:spPr/>
      <dgm:t>
        <a:bodyPr/>
        <a:lstStyle/>
        <a:p>
          <a:r>
            <a:rPr lang="en-US"/>
            <a:t>Parent-caregiver/Child Interaction</a:t>
          </a:r>
        </a:p>
      </dgm:t>
    </dgm:pt>
    <dgm:pt modelId="{4AD7C884-1F43-441A-B855-BD34C4B808FB}" type="parTrans" cxnId="{51C76B2C-E731-4FAD-A80A-1ADA0C2EBC47}">
      <dgm:prSet/>
      <dgm:spPr/>
      <dgm:t>
        <a:bodyPr/>
        <a:lstStyle/>
        <a:p>
          <a:endParaRPr lang="en-US"/>
        </a:p>
      </dgm:t>
    </dgm:pt>
    <dgm:pt modelId="{A98151D6-6CBB-4D1B-903D-D654853394FF}" type="sibTrans" cxnId="{51C76B2C-E731-4FAD-A80A-1ADA0C2EBC47}">
      <dgm:prSet/>
      <dgm:spPr/>
      <dgm:t>
        <a:bodyPr/>
        <a:lstStyle/>
        <a:p>
          <a:endParaRPr lang="en-US"/>
        </a:p>
      </dgm:t>
    </dgm:pt>
    <dgm:pt modelId="{8F97CC5A-8028-49DF-977A-E8679E97180A}" type="pres">
      <dgm:prSet presAssocID="{51103040-81CB-46DE-9FA5-D3A0155C845A}" presName="diagram" presStyleCnt="0">
        <dgm:presLayoutVars>
          <dgm:dir/>
          <dgm:resizeHandles val="exact"/>
        </dgm:presLayoutVars>
      </dgm:prSet>
      <dgm:spPr/>
    </dgm:pt>
    <dgm:pt modelId="{914B211C-4FDA-4164-BDDE-CDC0D32CBDF9}" type="pres">
      <dgm:prSet presAssocID="{7DD55969-81B5-4006-A93B-6D0594A3A9EF}" presName="node" presStyleLbl="node1" presStyleIdx="0" presStyleCnt="12">
        <dgm:presLayoutVars>
          <dgm:bulletEnabled val="1"/>
        </dgm:presLayoutVars>
      </dgm:prSet>
      <dgm:spPr/>
    </dgm:pt>
    <dgm:pt modelId="{0DA172FD-274F-4023-8770-81135BC275E3}" type="pres">
      <dgm:prSet presAssocID="{22DE5134-FDA4-4386-A7A9-AB30364AED9B}" presName="sibTrans" presStyleCnt="0"/>
      <dgm:spPr/>
    </dgm:pt>
    <dgm:pt modelId="{D5CB99AA-2A2D-4265-B668-688734E16C3D}" type="pres">
      <dgm:prSet presAssocID="{4921CE2E-15B4-4A9D-AA78-531F69E3B703}" presName="node" presStyleLbl="node1" presStyleIdx="1" presStyleCnt="12">
        <dgm:presLayoutVars>
          <dgm:bulletEnabled val="1"/>
        </dgm:presLayoutVars>
      </dgm:prSet>
      <dgm:spPr/>
    </dgm:pt>
    <dgm:pt modelId="{89B352DF-4D38-43B0-B680-499C3ADDDD33}" type="pres">
      <dgm:prSet presAssocID="{E2CF6213-3E3B-4C61-85C2-8B1D655DABD9}" presName="sibTrans" presStyleCnt="0"/>
      <dgm:spPr/>
    </dgm:pt>
    <dgm:pt modelId="{BD22B4F9-4E8B-4298-9C44-7348B14FAC1C}" type="pres">
      <dgm:prSet presAssocID="{A4E146CF-1242-4DA2-8FC6-35C953A2E315}" presName="node" presStyleLbl="node1" presStyleIdx="2" presStyleCnt="12">
        <dgm:presLayoutVars>
          <dgm:bulletEnabled val="1"/>
        </dgm:presLayoutVars>
      </dgm:prSet>
      <dgm:spPr/>
    </dgm:pt>
    <dgm:pt modelId="{B7BB6396-F3ED-45CD-9896-EFB1D45CD087}" type="pres">
      <dgm:prSet presAssocID="{FB797720-948B-48D5-BBDE-FDA4A93646FA}" presName="sibTrans" presStyleCnt="0"/>
      <dgm:spPr/>
    </dgm:pt>
    <dgm:pt modelId="{5B0F9941-9F20-4CA0-8DED-4FCB495EDC11}" type="pres">
      <dgm:prSet presAssocID="{243BA83C-E016-4CA3-9517-4C231B5DD852}" presName="node" presStyleLbl="node1" presStyleIdx="3" presStyleCnt="12">
        <dgm:presLayoutVars>
          <dgm:bulletEnabled val="1"/>
        </dgm:presLayoutVars>
      </dgm:prSet>
      <dgm:spPr/>
    </dgm:pt>
    <dgm:pt modelId="{9B61CE11-929F-4645-B09C-0F6651A35265}" type="pres">
      <dgm:prSet presAssocID="{45221AEE-12F6-4DA9-80A4-D4734F49A788}" presName="sibTrans" presStyleCnt="0"/>
      <dgm:spPr/>
    </dgm:pt>
    <dgm:pt modelId="{F83D1059-31B3-45BF-BFC9-B1ECA5EA4A6A}" type="pres">
      <dgm:prSet presAssocID="{B2FE9E41-5C0F-4711-B5A0-338AD5318C4A}" presName="node" presStyleLbl="node1" presStyleIdx="4" presStyleCnt="12">
        <dgm:presLayoutVars>
          <dgm:bulletEnabled val="1"/>
        </dgm:presLayoutVars>
      </dgm:prSet>
      <dgm:spPr/>
    </dgm:pt>
    <dgm:pt modelId="{527EA20C-0DC3-46B5-982A-0F5CACA71468}" type="pres">
      <dgm:prSet presAssocID="{6DD9A4EE-DF2A-447B-8371-AD914C7E044F}" presName="sibTrans" presStyleCnt="0"/>
      <dgm:spPr/>
    </dgm:pt>
    <dgm:pt modelId="{19D70610-9451-4995-A568-7EFDF27F2027}" type="pres">
      <dgm:prSet presAssocID="{A6DEDC1B-01A3-4098-ADD7-A98065D9E78A}" presName="node" presStyleLbl="node1" presStyleIdx="5" presStyleCnt="12">
        <dgm:presLayoutVars>
          <dgm:bulletEnabled val="1"/>
        </dgm:presLayoutVars>
      </dgm:prSet>
      <dgm:spPr/>
    </dgm:pt>
    <dgm:pt modelId="{F2B85EAB-C6FC-4227-B34A-5D99AB4FF63A}" type="pres">
      <dgm:prSet presAssocID="{40B21E70-0A01-4526-834C-C6B54524B0F4}" presName="sibTrans" presStyleCnt="0"/>
      <dgm:spPr/>
    </dgm:pt>
    <dgm:pt modelId="{58DA9C4C-D96F-4851-9618-4773DE92D518}" type="pres">
      <dgm:prSet presAssocID="{42386F28-91E0-42C7-9FCB-009745850403}" presName="node" presStyleLbl="node1" presStyleIdx="6" presStyleCnt="12">
        <dgm:presLayoutVars>
          <dgm:bulletEnabled val="1"/>
        </dgm:presLayoutVars>
      </dgm:prSet>
      <dgm:spPr/>
    </dgm:pt>
    <dgm:pt modelId="{5E385C23-7219-4A51-8446-D696C18BCD28}" type="pres">
      <dgm:prSet presAssocID="{E0498B41-98B6-4A16-AC4F-46229A364470}" presName="sibTrans" presStyleCnt="0"/>
      <dgm:spPr/>
    </dgm:pt>
    <dgm:pt modelId="{67A4F148-E6C6-42C6-ABD8-C7C1A123D5E0}" type="pres">
      <dgm:prSet presAssocID="{2CA553EC-83FA-4F3E-AFDF-BA322B627FC2}" presName="node" presStyleLbl="node1" presStyleIdx="7" presStyleCnt="12">
        <dgm:presLayoutVars>
          <dgm:bulletEnabled val="1"/>
        </dgm:presLayoutVars>
      </dgm:prSet>
      <dgm:spPr/>
    </dgm:pt>
    <dgm:pt modelId="{7927DBA6-FC99-4F6D-AB1B-DF1E93597841}" type="pres">
      <dgm:prSet presAssocID="{D29500A3-6A51-4CD8-9F3F-AA2ED1FA957E}" presName="sibTrans" presStyleCnt="0"/>
      <dgm:spPr/>
    </dgm:pt>
    <dgm:pt modelId="{145D952D-36B9-4357-A997-4029AC711F83}" type="pres">
      <dgm:prSet presAssocID="{BC112BE6-CC7C-49F9-8F0A-AD1EE3F14848}" presName="node" presStyleLbl="node1" presStyleIdx="8" presStyleCnt="12">
        <dgm:presLayoutVars>
          <dgm:bulletEnabled val="1"/>
        </dgm:presLayoutVars>
      </dgm:prSet>
      <dgm:spPr/>
    </dgm:pt>
    <dgm:pt modelId="{6461CA99-912C-466C-A402-CCE0E74107C3}" type="pres">
      <dgm:prSet presAssocID="{B2CB66B9-E1E2-4ADA-8D48-2E809B1E45E1}" presName="sibTrans" presStyleCnt="0"/>
      <dgm:spPr/>
    </dgm:pt>
    <dgm:pt modelId="{85BFB650-020F-4310-A074-EC3D0B8DEF94}" type="pres">
      <dgm:prSet presAssocID="{2FE0C254-EF2B-428C-95AE-407CDD869016}" presName="node" presStyleLbl="node1" presStyleIdx="9" presStyleCnt="12">
        <dgm:presLayoutVars>
          <dgm:bulletEnabled val="1"/>
        </dgm:presLayoutVars>
      </dgm:prSet>
      <dgm:spPr/>
    </dgm:pt>
    <dgm:pt modelId="{E02F2EE3-6F69-4E34-82F1-43236120E4AE}" type="pres">
      <dgm:prSet presAssocID="{D2A53CA1-B826-4D96-8CD5-669B009CEA2E}" presName="sibTrans" presStyleCnt="0"/>
      <dgm:spPr/>
    </dgm:pt>
    <dgm:pt modelId="{3F7D5168-270F-40A3-A00C-822CBECD19AD}" type="pres">
      <dgm:prSet presAssocID="{7E52D1B2-4B7F-4BA9-B775-E87295B6E5EA}" presName="node" presStyleLbl="node1" presStyleIdx="10" presStyleCnt="12">
        <dgm:presLayoutVars>
          <dgm:bulletEnabled val="1"/>
        </dgm:presLayoutVars>
      </dgm:prSet>
      <dgm:spPr/>
    </dgm:pt>
    <dgm:pt modelId="{9E5C8ABB-C89B-46CE-A03F-A0110BD8C584}" type="pres">
      <dgm:prSet presAssocID="{E826695E-440D-4C14-88AD-ED29F328465D}" presName="sibTrans" presStyleCnt="0"/>
      <dgm:spPr/>
    </dgm:pt>
    <dgm:pt modelId="{261A184A-79A9-4A22-ADE4-713E3FAE0F1E}" type="pres">
      <dgm:prSet presAssocID="{FBDED030-CF7F-4083-A0AB-92F9AB32C3D0}" presName="node" presStyleLbl="node1" presStyleIdx="11" presStyleCnt="12">
        <dgm:presLayoutVars>
          <dgm:bulletEnabled val="1"/>
        </dgm:presLayoutVars>
      </dgm:prSet>
      <dgm:spPr/>
    </dgm:pt>
  </dgm:ptLst>
  <dgm:cxnLst>
    <dgm:cxn modelId="{5A053000-F2B3-4E43-9D69-3B3A96B5B429}" srcId="{51103040-81CB-46DE-9FA5-D3A0155C845A}" destId="{2CA553EC-83FA-4F3E-AFDF-BA322B627FC2}" srcOrd="7" destOrd="0" parTransId="{DC96E876-9C7B-48C0-B98D-0E27F8C22D4D}" sibTransId="{D29500A3-6A51-4CD8-9F3F-AA2ED1FA957E}"/>
    <dgm:cxn modelId="{52AFB706-0DBE-4786-94C9-F8CF7D382BAE}" type="presOf" srcId="{42386F28-91E0-42C7-9FCB-009745850403}" destId="{58DA9C4C-D96F-4851-9618-4773DE92D518}" srcOrd="0" destOrd="0" presId="urn:microsoft.com/office/officeart/2005/8/layout/default"/>
    <dgm:cxn modelId="{A92E2F10-9458-41F5-8522-76364AF0B179}" srcId="{51103040-81CB-46DE-9FA5-D3A0155C845A}" destId="{7DD55969-81B5-4006-A93B-6D0594A3A9EF}" srcOrd="0" destOrd="0" parTransId="{0EEF0C0D-30B2-4D17-A531-8A28C12B7FDF}" sibTransId="{22DE5134-FDA4-4386-A7A9-AB30364AED9B}"/>
    <dgm:cxn modelId="{DAA42E1E-8DE9-45FA-A03D-D87DA5A48A65}" type="presOf" srcId="{BC112BE6-CC7C-49F9-8F0A-AD1EE3F14848}" destId="{145D952D-36B9-4357-A997-4029AC711F83}" srcOrd="0" destOrd="0" presId="urn:microsoft.com/office/officeart/2005/8/layout/default"/>
    <dgm:cxn modelId="{C25A721E-88AF-49DB-84A8-FE9B7D1A7417}" type="presOf" srcId="{FBDED030-CF7F-4083-A0AB-92F9AB32C3D0}" destId="{261A184A-79A9-4A22-ADE4-713E3FAE0F1E}" srcOrd="0" destOrd="0" presId="urn:microsoft.com/office/officeart/2005/8/layout/default"/>
    <dgm:cxn modelId="{4A8E0029-D4A8-407F-BB61-90F18FF05FCC}" srcId="{51103040-81CB-46DE-9FA5-D3A0155C845A}" destId="{243BA83C-E016-4CA3-9517-4C231B5DD852}" srcOrd="3" destOrd="0" parTransId="{C8242C3A-9A39-41E3-A210-6524B9BBDFCF}" sibTransId="{45221AEE-12F6-4DA9-80A4-D4734F49A788}"/>
    <dgm:cxn modelId="{E4346329-ED68-4A0B-B01F-2DC8F1BC3CA2}" srcId="{51103040-81CB-46DE-9FA5-D3A0155C845A}" destId="{B2FE9E41-5C0F-4711-B5A0-338AD5318C4A}" srcOrd="4" destOrd="0" parTransId="{19E06C62-30AE-40DC-B1EE-075DFC099F6B}" sibTransId="{6DD9A4EE-DF2A-447B-8371-AD914C7E044F}"/>
    <dgm:cxn modelId="{51C76B2C-E731-4FAD-A80A-1ADA0C2EBC47}" srcId="{51103040-81CB-46DE-9FA5-D3A0155C845A}" destId="{FBDED030-CF7F-4083-A0AB-92F9AB32C3D0}" srcOrd="11" destOrd="0" parTransId="{4AD7C884-1F43-441A-B855-BD34C4B808FB}" sibTransId="{A98151D6-6CBB-4D1B-903D-D654853394FF}"/>
    <dgm:cxn modelId="{BAAF5634-EFFD-41FE-BB8D-B3ECD9EFF649}" srcId="{51103040-81CB-46DE-9FA5-D3A0155C845A}" destId="{4921CE2E-15B4-4A9D-AA78-531F69E3B703}" srcOrd="1" destOrd="0" parTransId="{C4F1E169-D345-4619-952D-F72741B47B80}" sibTransId="{E2CF6213-3E3B-4C61-85C2-8B1D655DABD9}"/>
    <dgm:cxn modelId="{9E046B39-4DEE-413C-BABA-F3E20D09385D}" type="presOf" srcId="{2FE0C254-EF2B-428C-95AE-407CDD869016}" destId="{85BFB650-020F-4310-A074-EC3D0B8DEF94}" srcOrd="0" destOrd="0" presId="urn:microsoft.com/office/officeart/2005/8/layout/default"/>
    <dgm:cxn modelId="{0DEB703D-C310-4ED6-AB5E-5C1A9BA61455}" type="presOf" srcId="{243BA83C-E016-4CA3-9517-4C231B5DD852}" destId="{5B0F9941-9F20-4CA0-8DED-4FCB495EDC11}" srcOrd="0" destOrd="0" presId="urn:microsoft.com/office/officeart/2005/8/layout/default"/>
    <dgm:cxn modelId="{D51F2165-D3AA-4A3C-95EE-909FE0E66CB9}" srcId="{51103040-81CB-46DE-9FA5-D3A0155C845A}" destId="{A6DEDC1B-01A3-4098-ADD7-A98065D9E78A}" srcOrd="5" destOrd="0" parTransId="{EDEE3189-59E2-44CB-8B4F-E7D73D7E77FC}" sibTransId="{40B21E70-0A01-4526-834C-C6B54524B0F4}"/>
    <dgm:cxn modelId="{7AF97747-6255-4088-A32C-5ED000ABE7CD}" type="presOf" srcId="{A6DEDC1B-01A3-4098-ADD7-A98065D9E78A}" destId="{19D70610-9451-4995-A568-7EFDF27F2027}" srcOrd="0" destOrd="0" presId="urn:microsoft.com/office/officeart/2005/8/layout/default"/>
    <dgm:cxn modelId="{3751FB67-3679-42DB-ABF2-A0D47E33BA85}" type="presOf" srcId="{7DD55969-81B5-4006-A93B-6D0594A3A9EF}" destId="{914B211C-4FDA-4164-BDDE-CDC0D32CBDF9}" srcOrd="0" destOrd="0" presId="urn:microsoft.com/office/officeart/2005/8/layout/default"/>
    <dgm:cxn modelId="{0E07E76D-9BE0-4778-890F-4A3D23C35986}" type="presOf" srcId="{A4E146CF-1242-4DA2-8FC6-35C953A2E315}" destId="{BD22B4F9-4E8B-4298-9C44-7348B14FAC1C}" srcOrd="0" destOrd="0" presId="urn:microsoft.com/office/officeart/2005/8/layout/default"/>
    <dgm:cxn modelId="{8677937A-D09D-424D-8D10-916DC0ABD2B0}" type="presOf" srcId="{B2FE9E41-5C0F-4711-B5A0-338AD5318C4A}" destId="{F83D1059-31B3-45BF-BFC9-B1ECA5EA4A6A}" srcOrd="0" destOrd="0" presId="urn:microsoft.com/office/officeart/2005/8/layout/default"/>
    <dgm:cxn modelId="{12D7F48D-17F9-4B98-BDEB-7991ECC02368}" type="presOf" srcId="{51103040-81CB-46DE-9FA5-D3A0155C845A}" destId="{8F97CC5A-8028-49DF-977A-E8679E97180A}" srcOrd="0" destOrd="0" presId="urn:microsoft.com/office/officeart/2005/8/layout/default"/>
    <dgm:cxn modelId="{20D70592-E322-42FD-815B-100512481F0D}" type="presOf" srcId="{4921CE2E-15B4-4A9D-AA78-531F69E3B703}" destId="{D5CB99AA-2A2D-4265-B668-688734E16C3D}" srcOrd="0" destOrd="0" presId="urn:microsoft.com/office/officeart/2005/8/layout/default"/>
    <dgm:cxn modelId="{F33756A9-40C3-4FD2-807D-6E2CC012B4CB}" type="presOf" srcId="{7E52D1B2-4B7F-4BA9-B775-E87295B6E5EA}" destId="{3F7D5168-270F-40A3-A00C-822CBECD19AD}" srcOrd="0" destOrd="0" presId="urn:microsoft.com/office/officeart/2005/8/layout/default"/>
    <dgm:cxn modelId="{D98BB6C9-A057-49A9-9B35-E88AB18DE1A9}" srcId="{51103040-81CB-46DE-9FA5-D3A0155C845A}" destId="{2FE0C254-EF2B-428C-95AE-407CDD869016}" srcOrd="9" destOrd="0" parTransId="{83400126-0412-454B-A11D-28BF3ED15926}" sibTransId="{D2A53CA1-B826-4D96-8CD5-669B009CEA2E}"/>
    <dgm:cxn modelId="{2C6C5ECE-7AC0-4D86-AA84-BC87769891BF}" type="presOf" srcId="{2CA553EC-83FA-4F3E-AFDF-BA322B627FC2}" destId="{67A4F148-E6C6-42C6-ABD8-C7C1A123D5E0}" srcOrd="0" destOrd="0" presId="urn:microsoft.com/office/officeart/2005/8/layout/default"/>
    <dgm:cxn modelId="{ECE9DFDC-6241-49FF-9B4B-6633EE103565}" srcId="{51103040-81CB-46DE-9FA5-D3A0155C845A}" destId="{42386F28-91E0-42C7-9FCB-009745850403}" srcOrd="6" destOrd="0" parTransId="{E34E5DF2-14E3-4764-90AA-31A90BA595C4}" sibTransId="{E0498B41-98B6-4A16-AC4F-46229A364470}"/>
    <dgm:cxn modelId="{A95F7CE3-E052-4F10-8A84-0A6BD0FAC6BE}" srcId="{51103040-81CB-46DE-9FA5-D3A0155C845A}" destId="{7E52D1B2-4B7F-4BA9-B775-E87295B6E5EA}" srcOrd="10" destOrd="0" parTransId="{0F70CEFE-9243-4442-B92E-FF8176B832C4}" sibTransId="{E826695E-440D-4C14-88AD-ED29F328465D}"/>
    <dgm:cxn modelId="{37E9F2E3-7D0F-45E2-8C34-8F9B345EF8C3}" srcId="{51103040-81CB-46DE-9FA5-D3A0155C845A}" destId="{A4E146CF-1242-4DA2-8FC6-35C953A2E315}" srcOrd="2" destOrd="0" parTransId="{4B32866D-61AD-4270-80C0-336EF984610C}" sibTransId="{FB797720-948B-48D5-BBDE-FDA4A93646FA}"/>
    <dgm:cxn modelId="{C3D72AEA-201E-408B-9B8E-A69747EBE24D}" srcId="{51103040-81CB-46DE-9FA5-D3A0155C845A}" destId="{BC112BE6-CC7C-49F9-8F0A-AD1EE3F14848}" srcOrd="8" destOrd="0" parTransId="{9B6DF59E-60A7-4996-91CE-DC1E28B22FEB}" sibTransId="{B2CB66B9-E1E2-4ADA-8D48-2E809B1E45E1}"/>
    <dgm:cxn modelId="{9C42AEA2-F17F-46A6-9252-939F45E6043F}" type="presParOf" srcId="{8F97CC5A-8028-49DF-977A-E8679E97180A}" destId="{914B211C-4FDA-4164-BDDE-CDC0D32CBDF9}" srcOrd="0" destOrd="0" presId="urn:microsoft.com/office/officeart/2005/8/layout/default"/>
    <dgm:cxn modelId="{2AF9354B-3F9E-4A55-89FA-1B9143754539}" type="presParOf" srcId="{8F97CC5A-8028-49DF-977A-E8679E97180A}" destId="{0DA172FD-274F-4023-8770-81135BC275E3}" srcOrd="1" destOrd="0" presId="urn:microsoft.com/office/officeart/2005/8/layout/default"/>
    <dgm:cxn modelId="{E877635F-5C94-455A-B3B3-56699432A25F}" type="presParOf" srcId="{8F97CC5A-8028-49DF-977A-E8679E97180A}" destId="{D5CB99AA-2A2D-4265-B668-688734E16C3D}" srcOrd="2" destOrd="0" presId="urn:microsoft.com/office/officeart/2005/8/layout/default"/>
    <dgm:cxn modelId="{32EA0F27-37D3-4370-BA5A-8E37EAD818B0}" type="presParOf" srcId="{8F97CC5A-8028-49DF-977A-E8679E97180A}" destId="{89B352DF-4D38-43B0-B680-499C3ADDDD33}" srcOrd="3" destOrd="0" presId="urn:microsoft.com/office/officeart/2005/8/layout/default"/>
    <dgm:cxn modelId="{BA6D7679-29F2-4BB5-B266-9446863A0A1B}" type="presParOf" srcId="{8F97CC5A-8028-49DF-977A-E8679E97180A}" destId="{BD22B4F9-4E8B-4298-9C44-7348B14FAC1C}" srcOrd="4" destOrd="0" presId="urn:microsoft.com/office/officeart/2005/8/layout/default"/>
    <dgm:cxn modelId="{6555E62F-19CF-4578-998B-113007E05925}" type="presParOf" srcId="{8F97CC5A-8028-49DF-977A-E8679E97180A}" destId="{B7BB6396-F3ED-45CD-9896-EFB1D45CD087}" srcOrd="5" destOrd="0" presId="urn:microsoft.com/office/officeart/2005/8/layout/default"/>
    <dgm:cxn modelId="{5F163287-6928-4CF5-AA32-1AC9A8B7A35F}" type="presParOf" srcId="{8F97CC5A-8028-49DF-977A-E8679E97180A}" destId="{5B0F9941-9F20-4CA0-8DED-4FCB495EDC11}" srcOrd="6" destOrd="0" presId="urn:microsoft.com/office/officeart/2005/8/layout/default"/>
    <dgm:cxn modelId="{71A4E7A4-6B1E-4158-BEB8-A5A5FBD4D4A7}" type="presParOf" srcId="{8F97CC5A-8028-49DF-977A-E8679E97180A}" destId="{9B61CE11-929F-4645-B09C-0F6651A35265}" srcOrd="7" destOrd="0" presId="urn:microsoft.com/office/officeart/2005/8/layout/default"/>
    <dgm:cxn modelId="{F6DD4F64-1211-4085-9132-FD69F3E620E7}" type="presParOf" srcId="{8F97CC5A-8028-49DF-977A-E8679E97180A}" destId="{F83D1059-31B3-45BF-BFC9-B1ECA5EA4A6A}" srcOrd="8" destOrd="0" presId="urn:microsoft.com/office/officeart/2005/8/layout/default"/>
    <dgm:cxn modelId="{68E8548F-3304-4903-89FC-F2E48439603D}" type="presParOf" srcId="{8F97CC5A-8028-49DF-977A-E8679E97180A}" destId="{527EA20C-0DC3-46B5-982A-0F5CACA71468}" srcOrd="9" destOrd="0" presId="urn:microsoft.com/office/officeart/2005/8/layout/default"/>
    <dgm:cxn modelId="{F1564C2C-24AC-4007-9CA6-86138E331A71}" type="presParOf" srcId="{8F97CC5A-8028-49DF-977A-E8679E97180A}" destId="{19D70610-9451-4995-A568-7EFDF27F2027}" srcOrd="10" destOrd="0" presId="urn:microsoft.com/office/officeart/2005/8/layout/default"/>
    <dgm:cxn modelId="{53C9276F-17EE-4151-95A1-FA9E267711AF}" type="presParOf" srcId="{8F97CC5A-8028-49DF-977A-E8679E97180A}" destId="{F2B85EAB-C6FC-4227-B34A-5D99AB4FF63A}" srcOrd="11" destOrd="0" presId="urn:microsoft.com/office/officeart/2005/8/layout/default"/>
    <dgm:cxn modelId="{9FC967AD-1DB6-4635-A3C0-778B809A57BE}" type="presParOf" srcId="{8F97CC5A-8028-49DF-977A-E8679E97180A}" destId="{58DA9C4C-D96F-4851-9618-4773DE92D518}" srcOrd="12" destOrd="0" presId="urn:microsoft.com/office/officeart/2005/8/layout/default"/>
    <dgm:cxn modelId="{59A14EF8-103A-4D80-85D6-203CC2F238FF}" type="presParOf" srcId="{8F97CC5A-8028-49DF-977A-E8679E97180A}" destId="{5E385C23-7219-4A51-8446-D696C18BCD28}" srcOrd="13" destOrd="0" presId="urn:microsoft.com/office/officeart/2005/8/layout/default"/>
    <dgm:cxn modelId="{7678B36F-5AD7-4445-AAAF-B91D4E968943}" type="presParOf" srcId="{8F97CC5A-8028-49DF-977A-E8679E97180A}" destId="{67A4F148-E6C6-42C6-ABD8-C7C1A123D5E0}" srcOrd="14" destOrd="0" presId="urn:microsoft.com/office/officeart/2005/8/layout/default"/>
    <dgm:cxn modelId="{257E411B-2654-4943-AC75-57246D4C47A7}" type="presParOf" srcId="{8F97CC5A-8028-49DF-977A-E8679E97180A}" destId="{7927DBA6-FC99-4F6D-AB1B-DF1E93597841}" srcOrd="15" destOrd="0" presId="urn:microsoft.com/office/officeart/2005/8/layout/default"/>
    <dgm:cxn modelId="{C73AD1B7-D6E7-4D27-AF5B-E37727730FF0}" type="presParOf" srcId="{8F97CC5A-8028-49DF-977A-E8679E97180A}" destId="{145D952D-36B9-4357-A997-4029AC711F83}" srcOrd="16" destOrd="0" presId="urn:microsoft.com/office/officeart/2005/8/layout/default"/>
    <dgm:cxn modelId="{76F55E68-50F6-406A-BF6C-003D5CDE0B00}" type="presParOf" srcId="{8F97CC5A-8028-49DF-977A-E8679E97180A}" destId="{6461CA99-912C-466C-A402-CCE0E74107C3}" srcOrd="17" destOrd="0" presId="urn:microsoft.com/office/officeart/2005/8/layout/default"/>
    <dgm:cxn modelId="{33900ABE-1F78-41D1-ABB8-66E1C3BB5A84}" type="presParOf" srcId="{8F97CC5A-8028-49DF-977A-E8679E97180A}" destId="{85BFB650-020F-4310-A074-EC3D0B8DEF94}" srcOrd="18" destOrd="0" presId="urn:microsoft.com/office/officeart/2005/8/layout/default"/>
    <dgm:cxn modelId="{9CEB63D7-D819-4E48-8682-FA5A519740B0}" type="presParOf" srcId="{8F97CC5A-8028-49DF-977A-E8679E97180A}" destId="{E02F2EE3-6F69-4E34-82F1-43236120E4AE}" srcOrd="19" destOrd="0" presId="urn:microsoft.com/office/officeart/2005/8/layout/default"/>
    <dgm:cxn modelId="{032BCE16-A0DC-46C6-9FA7-60C7C769CF1F}" type="presParOf" srcId="{8F97CC5A-8028-49DF-977A-E8679E97180A}" destId="{3F7D5168-270F-40A3-A00C-822CBECD19AD}" srcOrd="20" destOrd="0" presId="urn:microsoft.com/office/officeart/2005/8/layout/default"/>
    <dgm:cxn modelId="{196A96B2-D0C7-4B9F-923C-477FC68F8EDF}" type="presParOf" srcId="{8F97CC5A-8028-49DF-977A-E8679E97180A}" destId="{9E5C8ABB-C89B-46CE-A03F-A0110BD8C584}" srcOrd="21" destOrd="0" presId="urn:microsoft.com/office/officeart/2005/8/layout/default"/>
    <dgm:cxn modelId="{864FBCD9-B153-4671-9C71-EB5D9F6D6BEE}" type="presParOf" srcId="{8F97CC5A-8028-49DF-977A-E8679E97180A}" destId="{261A184A-79A9-4A22-ADE4-713E3FAE0F1E}"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65AF57-3C22-4E11-98D3-D27586692B9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30DB6C0-5624-4AD1-BCE7-7CD995F084C4}">
      <dgm:prSet/>
      <dgm:spPr/>
      <dgm:t>
        <a:bodyPr/>
        <a:lstStyle/>
        <a:p>
          <a:r>
            <a:rPr lang="en-US"/>
            <a:t>Behaviors</a:t>
          </a:r>
        </a:p>
      </dgm:t>
    </dgm:pt>
    <dgm:pt modelId="{14B0038E-246E-4F77-BB24-9630BD4D6701}" type="parTrans" cxnId="{A165CF97-A99E-4E6F-9A40-00591C023A00}">
      <dgm:prSet/>
      <dgm:spPr/>
      <dgm:t>
        <a:bodyPr/>
        <a:lstStyle/>
        <a:p>
          <a:endParaRPr lang="en-US"/>
        </a:p>
      </dgm:t>
    </dgm:pt>
    <dgm:pt modelId="{070E3CA4-E3B8-453D-B0CF-C5AB4BF79FF3}" type="sibTrans" cxnId="{A165CF97-A99E-4E6F-9A40-00591C023A00}">
      <dgm:prSet/>
      <dgm:spPr/>
      <dgm:t>
        <a:bodyPr/>
        <a:lstStyle/>
        <a:p>
          <a:endParaRPr lang="en-US"/>
        </a:p>
      </dgm:t>
    </dgm:pt>
    <dgm:pt modelId="{145FB425-CB31-438C-8E29-73008D4566E9}">
      <dgm:prSet/>
      <dgm:spPr/>
      <dgm:t>
        <a:bodyPr/>
        <a:lstStyle/>
        <a:p>
          <a:r>
            <a:rPr lang="en-US" dirty="0"/>
            <a:t>Feeding and eating issues (over/under; difficulties bonding)</a:t>
          </a:r>
        </a:p>
      </dgm:t>
    </dgm:pt>
    <dgm:pt modelId="{2DC8C958-13A4-40A9-9D76-D7D29B5DD9B1}" type="parTrans" cxnId="{DD0C0974-75BE-4769-9A98-82EE0E814F99}">
      <dgm:prSet/>
      <dgm:spPr/>
      <dgm:t>
        <a:bodyPr/>
        <a:lstStyle/>
        <a:p>
          <a:endParaRPr lang="en-US"/>
        </a:p>
      </dgm:t>
    </dgm:pt>
    <dgm:pt modelId="{C3B5139A-39D1-4C06-83BC-C57C2A6684B9}" type="sibTrans" cxnId="{DD0C0974-75BE-4769-9A98-82EE0E814F99}">
      <dgm:prSet/>
      <dgm:spPr/>
      <dgm:t>
        <a:bodyPr/>
        <a:lstStyle/>
        <a:p>
          <a:endParaRPr lang="en-US"/>
        </a:p>
      </dgm:t>
    </dgm:pt>
    <dgm:pt modelId="{44167DD3-128D-4FD1-A6E6-F9D043669C1A}">
      <dgm:prSet/>
      <dgm:spPr/>
      <dgm:t>
        <a:bodyPr/>
        <a:lstStyle/>
        <a:p>
          <a:r>
            <a:rPr lang="en-US" dirty="0"/>
            <a:t>Cognitions</a:t>
          </a:r>
        </a:p>
      </dgm:t>
    </dgm:pt>
    <dgm:pt modelId="{86D2F00B-8592-4669-84BC-CAAD642213BD}" type="parTrans" cxnId="{49572CB3-A54A-4E67-A7B6-6AAA4CB0227E}">
      <dgm:prSet/>
      <dgm:spPr/>
      <dgm:t>
        <a:bodyPr/>
        <a:lstStyle/>
        <a:p>
          <a:endParaRPr lang="en-US"/>
        </a:p>
      </dgm:t>
    </dgm:pt>
    <dgm:pt modelId="{8608E264-2220-4AA9-921C-9422D5AD3BCB}" type="sibTrans" cxnId="{49572CB3-A54A-4E67-A7B6-6AAA4CB0227E}">
      <dgm:prSet/>
      <dgm:spPr/>
      <dgm:t>
        <a:bodyPr/>
        <a:lstStyle/>
        <a:p>
          <a:endParaRPr lang="en-US"/>
        </a:p>
      </dgm:t>
    </dgm:pt>
    <dgm:pt modelId="{4E75CDF5-7290-46C2-A034-45D4F7458BBA}">
      <dgm:prSet/>
      <dgm:spPr/>
      <dgm:t>
        <a:bodyPr/>
        <a:lstStyle/>
        <a:p>
          <a:r>
            <a:rPr lang="en-US" dirty="0"/>
            <a:t>Relationships</a:t>
          </a:r>
        </a:p>
      </dgm:t>
    </dgm:pt>
    <dgm:pt modelId="{E451E8E2-427F-43D8-9E0D-F363FEDF5326}" type="parTrans" cxnId="{59579346-ABDA-4716-A89B-B0D30768098D}">
      <dgm:prSet/>
      <dgm:spPr/>
      <dgm:t>
        <a:bodyPr/>
        <a:lstStyle/>
        <a:p>
          <a:endParaRPr lang="en-US"/>
        </a:p>
      </dgm:t>
    </dgm:pt>
    <dgm:pt modelId="{60C891DF-4FFA-4B80-9417-89D1E0A36223}" type="sibTrans" cxnId="{59579346-ABDA-4716-A89B-B0D30768098D}">
      <dgm:prSet/>
      <dgm:spPr/>
      <dgm:t>
        <a:bodyPr/>
        <a:lstStyle/>
        <a:p>
          <a:endParaRPr lang="en-US"/>
        </a:p>
      </dgm:t>
    </dgm:pt>
    <dgm:pt modelId="{74660BB0-45CE-4F08-B6FD-E6671BA1B7AD}">
      <dgm:prSet/>
      <dgm:spPr/>
      <dgm:t>
        <a:bodyPr/>
        <a:lstStyle/>
        <a:p>
          <a:r>
            <a:rPr lang="en-US" dirty="0"/>
            <a:t>Relational issues (ability and desire for connection)</a:t>
          </a:r>
        </a:p>
      </dgm:t>
    </dgm:pt>
    <dgm:pt modelId="{1D8F7264-069D-4365-844A-B56CF6969045}" type="parTrans" cxnId="{082FB25A-CAD6-4E63-957A-46BF7C2FD7E8}">
      <dgm:prSet/>
      <dgm:spPr/>
      <dgm:t>
        <a:bodyPr/>
        <a:lstStyle/>
        <a:p>
          <a:endParaRPr lang="en-US"/>
        </a:p>
      </dgm:t>
    </dgm:pt>
    <dgm:pt modelId="{AD92CEDB-F37D-468B-BE36-D84AFD2D2CA9}" type="sibTrans" cxnId="{082FB25A-CAD6-4E63-957A-46BF7C2FD7E8}">
      <dgm:prSet/>
      <dgm:spPr/>
      <dgm:t>
        <a:bodyPr/>
        <a:lstStyle/>
        <a:p>
          <a:endParaRPr lang="en-US"/>
        </a:p>
      </dgm:t>
    </dgm:pt>
    <dgm:pt modelId="{044ED946-F8BF-4CA3-A85B-23D55E5221BA}">
      <dgm:prSet/>
      <dgm:spPr/>
      <dgm:t>
        <a:bodyPr/>
        <a:lstStyle/>
        <a:p>
          <a:r>
            <a:rPr lang="en-US" dirty="0"/>
            <a:t>Mood/Affect</a:t>
          </a:r>
        </a:p>
      </dgm:t>
    </dgm:pt>
    <dgm:pt modelId="{10488F24-5945-45CE-9F76-426384F0B6F2}" type="parTrans" cxnId="{5A7C45D0-C264-4A8E-939C-D49CAC756966}">
      <dgm:prSet/>
      <dgm:spPr/>
      <dgm:t>
        <a:bodyPr/>
        <a:lstStyle/>
        <a:p>
          <a:endParaRPr lang="en-US"/>
        </a:p>
      </dgm:t>
    </dgm:pt>
    <dgm:pt modelId="{35CDBAEF-021A-44DD-B787-FC7B9B837BE4}" type="sibTrans" cxnId="{5A7C45D0-C264-4A8E-939C-D49CAC756966}">
      <dgm:prSet/>
      <dgm:spPr/>
      <dgm:t>
        <a:bodyPr/>
        <a:lstStyle/>
        <a:p>
          <a:endParaRPr lang="en-US"/>
        </a:p>
      </dgm:t>
    </dgm:pt>
    <dgm:pt modelId="{CD3DB30B-746F-4096-B36A-35F73531FDCC}">
      <dgm:prSet/>
      <dgm:spPr/>
      <dgm:t>
        <a:bodyPr/>
        <a:lstStyle/>
        <a:p>
          <a:r>
            <a:rPr lang="en-US" dirty="0"/>
            <a:t>Affect (visible expressions of emotions)</a:t>
          </a:r>
        </a:p>
      </dgm:t>
    </dgm:pt>
    <dgm:pt modelId="{99393607-EB29-4760-8B81-F33CB011A6E3}" type="parTrans" cxnId="{BBC820E4-06DF-4A54-B992-3867D354C67F}">
      <dgm:prSet/>
      <dgm:spPr/>
      <dgm:t>
        <a:bodyPr/>
        <a:lstStyle/>
        <a:p>
          <a:endParaRPr lang="en-US"/>
        </a:p>
      </dgm:t>
    </dgm:pt>
    <dgm:pt modelId="{A7A98A5C-FF53-4F47-93F0-51C8B71F7BA0}" type="sibTrans" cxnId="{BBC820E4-06DF-4A54-B992-3867D354C67F}">
      <dgm:prSet/>
      <dgm:spPr/>
      <dgm:t>
        <a:bodyPr/>
        <a:lstStyle/>
        <a:p>
          <a:endParaRPr lang="en-US"/>
        </a:p>
      </dgm:t>
    </dgm:pt>
    <dgm:pt modelId="{366FABA6-4A9D-463F-A048-BCFE482ADBCC}">
      <dgm:prSet/>
      <dgm:spPr/>
      <dgm:t>
        <a:bodyPr/>
        <a:lstStyle/>
        <a:p>
          <a:r>
            <a:rPr lang="en-US" dirty="0"/>
            <a:t>Compulsive behaviors (presentation suggests thought processes)</a:t>
          </a:r>
        </a:p>
      </dgm:t>
    </dgm:pt>
    <dgm:pt modelId="{5B4F1BB6-6469-4B9B-9E44-9BC418EFD0F1}" type="parTrans" cxnId="{DD5F5058-8537-46A7-8D44-398465444CA2}">
      <dgm:prSet/>
      <dgm:spPr/>
      <dgm:t>
        <a:bodyPr/>
        <a:lstStyle/>
        <a:p>
          <a:endParaRPr lang="en-US"/>
        </a:p>
      </dgm:t>
    </dgm:pt>
    <dgm:pt modelId="{AA05FBC6-3F7E-42F3-B948-306D1FCCA064}" type="sibTrans" cxnId="{DD5F5058-8537-46A7-8D44-398465444CA2}">
      <dgm:prSet/>
      <dgm:spPr/>
      <dgm:t>
        <a:bodyPr/>
        <a:lstStyle/>
        <a:p>
          <a:endParaRPr lang="en-US"/>
        </a:p>
      </dgm:t>
    </dgm:pt>
    <dgm:pt modelId="{C2B01AE0-3672-4D06-A52D-45BB9BF37D3C}">
      <dgm:prSet/>
      <dgm:spPr/>
      <dgm:t>
        <a:bodyPr/>
        <a:lstStyle/>
        <a:p>
          <a:r>
            <a:rPr lang="en-US" dirty="0"/>
            <a:t>Regressive behaviors (considering development)</a:t>
          </a:r>
        </a:p>
      </dgm:t>
    </dgm:pt>
    <dgm:pt modelId="{17654532-E9D2-404F-B62C-1E5038C677EF}" type="parTrans" cxnId="{7C21D2AB-32AB-477E-BCC7-909F5AD5B575}">
      <dgm:prSet/>
      <dgm:spPr/>
      <dgm:t>
        <a:bodyPr/>
        <a:lstStyle/>
        <a:p>
          <a:endParaRPr lang="en-US"/>
        </a:p>
      </dgm:t>
    </dgm:pt>
    <dgm:pt modelId="{5C6F9B09-0E15-4FFD-91E4-0585F66CA472}" type="sibTrans" cxnId="{7C21D2AB-32AB-477E-BCC7-909F5AD5B575}">
      <dgm:prSet/>
      <dgm:spPr/>
      <dgm:t>
        <a:bodyPr/>
        <a:lstStyle/>
        <a:p>
          <a:endParaRPr lang="en-US"/>
        </a:p>
      </dgm:t>
    </dgm:pt>
    <dgm:pt modelId="{C42FF06D-F902-45C0-92AE-AA75279C25E5}">
      <dgm:prSet/>
      <dgm:spPr/>
      <dgm:t>
        <a:bodyPr/>
        <a:lstStyle/>
        <a:p>
          <a:r>
            <a:rPr lang="en-US" dirty="0"/>
            <a:t>Sexualized behaviors (not age-appropriate) </a:t>
          </a:r>
        </a:p>
      </dgm:t>
    </dgm:pt>
    <dgm:pt modelId="{7469749A-E7CD-4DA3-A931-49A44142F4C7}" type="parTrans" cxnId="{B40B9BE8-0C98-4422-9FE6-3CF837AC1093}">
      <dgm:prSet/>
      <dgm:spPr/>
      <dgm:t>
        <a:bodyPr/>
        <a:lstStyle/>
        <a:p>
          <a:endParaRPr lang="en-US"/>
        </a:p>
      </dgm:t>
    </dgm:pt>
    <dgm:pt modelId="{94E11A9F-5E45-428B-8A55-641ABFE7AD87}" type="sibTrans" cxnId="{B40B9BE8-0C98-4422-9FE6-3CF837AC1093}">
      <dgm:prSet/>
      <dgm:spPr/>
      <dgm:t>
        <a:bodyPr/>
        <a:lstStyle/>
        <a:p>
          <a:endParaRPr lang="en-US"/>
        </a:p>
      </dgm:t>
    </dgm:pt>
    <dgm:pt modelId="{AC466207-EBE3-4726-A508-C610D863C25D}">
      <dgm:prSet/>
      <dgm:spPr/>
      <dgm:t>
        <a:bodyPr/>
        <a:lstStyle/>
        <a:p>
          <a:r>
            <a:rPr lang="en-US" dirty="0"/>
            <a:t>Anxiety (symptoms related to DSM criteria)</a:t>
          </a:r>
        </a:p>
      </dgm:t>
    </dgm:pt>
    <dgm:pt modelId="{8CBC878F-AE15-4148-A2CD-CE99052F8F04}" type="parTrans" cxnId="{D33CCEA7-98EC-46CC-9662-B4BC0031F21B}">
      <dgm:prSet/>
      <dgm:spPr/>
      <dgm:t>
        <a:bodyPr/>
        <a:lstStyle/>
        <a:p>
          <a:endParaRPr lang="en-US"/>
        </a:p>
      </dgm:t>
    </dgm:pt>
    <dgm:pt modelId="{F9906D66-2877-4691-9BED-6165D2582288}" type="sibTrans" cxnId="{D33CCEA7-98EC-46CC-9662-B4BC0031F21B}">
      <dgm:prSet/>
      <dgm:spPr/>
      <dgm:t>
        <a:bodyPr/>
        <a:lstStyle/>
        <a:p>
          <a:endParaRPr lang="en-US"/>
        </a:p>
      </dgm:t>
    </dgm:pt>
    <dgm:pt modelId="{03EBF7D7-0911-466E-9316-A7A1DDFAEDC3}">
      <dgm:prSet/>
      <dgm:spPr/>
      <dgm:t>
        <a:bodyPr/>
        <a:lstStyle/>
        <a:p>
          <a:r>
            <a:rPr lang="en-US" dirty="0"/>
            <a:t>Depression (symptoms related to DSM criteria)</a:t>
          </a:r>
        </a:p>
      </dgm:t>
    </dgm:pt>
    <dgm:pt modelId="{EA9A2C7C-6BBA-4472-B3C4-292D1C9F9370}" type="parTrans" cxnId="{0743B4FC-2679-4A40-9010-9CA752489406}">
      <dgm:prSet/>
      <dgm:spPr/>
      <dgm:t>
        <a:bodyPr/>
        <a:lstStyle/>
        <a:p>
          <a:endParaRPr lang="en-US"/>
        </a:p>
      </dgm:t>
    </dgm:pt>
    <dgm:pt modelId="{ADD50A12-8F88-404E-B185-A8A338CFE946}" type="sibTrans" cxnId="{0743B4FC-2679-4A40-9010-9CA752489406}">
      <dgm:prSet/>
      <dgm:spPr/>
      <dgm:t>
        <a:bodyPr/>
        <a:lstStyle/>
        <a:p>
          <a:endParaRPr lang="en-US"/>
        </a:p>
      </dgm:t>
    </dgm:pt>
    <dgm:pt modelId="{D2380EB4-F276-47C6-B9C8-5904ECFDCF0D}">
      <dgm:prSet/>
      <dgm:spPr/>
      <dgm:t>
        <a:bodyPr/>
        <a:lstStyle/>
        <a:p>
          <a:r>
            <a:rPr lang="en-US" dirty="0"/>
            <a:t>Temperament (personality)</a:t>
          </a:r>
        </a:p>
      </dgm:t>
    </dgm:pt>
    <dgm:pt modelId="{C7483AA5-E16F-47C7-9560-6341E6790324}" type="parTrans" cxnId="{E22203CA-5D95-4E95-95DC-6F115880440A}">
      <dgm:prSet/>
      <dgm:spPr/>
      <dgm:t>
        <a:bodyPr/>
        <a:lstStyle/>
        <a:p>
          <a:endParaRPr lang="en-US"/>
        </a:p>
      </dgm:t>
    </dgm:pt>
    <dgm:pt modelId="{A4B0DB22-F4B9-4525-A511-B56F4EF97185}" type="sibTrans" cxnId="{E22203CA-5D95-4E95-95DC-6F115880440A}">
      <dgm:prSet/>
      <dgm:spPr/>
      <dgm:t>
        <a:bodyPr/>
        <a:lstStyle/>
        <a:p>
          <a:endParaRPr lang="en-US"/>
        </a:p>
      </dgm:t>
    </dgm:pt>
    <dgm:pt modelId="{05B27300-2785-4AA8-9EA2-0E44ED6660A8}">
      <dgm:prSet/>
      <dgm:spPr/>
      <dgm:t>
        <a:bodyPr/>
        <a:lstStyle/>
        <a:p>
          <a:r>
            <a:rPr lang="en-US" dirty="0"/>
            <a:t>Parent-caregiver/child interaction (attachment styles)</a:t>
          </a:r>
        </a:p>
      </dgm:t>
    </dgm:pt>
    <dgm:pt modelId="{78BE9449-5F55-462F-B577-997095E1412B}" type="parTrans" cxnId="{CC710263-1ED1-4B6C-9A37-AFED44412E20}">
      <dgm:prSet/>
      <dgm:spPr/>
    </dgm:pt>
    <dgm:pt modelId="{87F35683-3B22-4A57-BE93-C3DAFDA7B22A}" type="sibTrans" cxnId="{CC710263-1ED1-4B6C-9A37-AFED44412E20}">
      <dgm:prSet/>
      <dgm:spPr/>
    </dgm:pt>
    <dgm:pt modelId="{7CCA35D2-CEDD-4926-AD69-CE6C66C84D38}">
      <dgm:prSet/>
      <dgm:spPr/>
      <dgm:t>
        <a:bodyPr/>
        <a:lstStyle/>
        <a:p>
          <a:r>
            <a:rPr lang="en-US" dirty="0"/>
            <a:t>Repetitive play themes (symbolism in play, reenactment)</a:t>
          </a:r>
        </a:p>
      </dgm:t>
    </dgm:pt>
    <dgm:pt modelId="{222748ED-DC82-4F34-93E6-BEB077343F97}" type="parTrans" cxnId="{F0C1CF59-D14F-4075-BB4E-45CD3F25FE14}">
      <dgm:prSet/>
      <dgm:spPr/>
    </dgm:pt>
    <dgm:pt modelId="{CC36C651-6A1B-4688-A9F8-D3721AB29DF3}" type="sibTrans" cxnId="{F0C1CF59-D14F-4075-BB4E-45CD3F25FE14}">
      <dgm:prSet/>
      <dgm:spPr/>
    </dgm:pt>
    <dgm:pt modelId="{4302B0BF-72A7-47D4-B6AA-98C6307F0DB8}">
      <dgm:prSet/>
      <dgm:spPr/>
      <dgm:t>
        <a:bodyPr/>
        <a:lstStyle/>
        <a:p>
          <a:r>
            <a:rPr lang="en-US" dirty="0"/>
            <a:t>Sleep (# of hours, ability to fall asleep, ability to stay asleep)</a:t>
          </a:r>
        </a:p>
      </dgm:t>
    </dgm:pt>
    <dgm:pt modelId="{D79C7E7C-FF75-4F4C-9010-2DB640C74D69}" type="parTrans" cxnId="{1F70C3DF-8D21-41D3-BA7C-D2208089AE11}">
      <dgm:prSet/>
      <dgm:spPr/>
    </dgm:pt>
    <dgm:pt modelId="{A12EF0F4-9792-43BF-8F72-5B7E7F3EF7D5}" type="sibTrans" cxnId="{1F70C3DF-8D21-41D3-BA7C-D2208089AE11}">
      <dgm:prSet/>
      <dgm:spPr/>
    </dgm:pt>
    <dgm:pt modelId="{3577ABB0-75EC-49FC-B8C0-5F23D5777EA5}">
      <dgm:prSet/>
      <dgm:spPr/>
      <dgm:t>
        <a:bodyPr/>
        <a:lstStyle/>
        <a:p>
          <a:r>
            <a:rPr lang="en-US" dirty="0"/>
            <a:t>Relational Issues (aggression, argumentative, detached, submissive)</a:t>
          </a:r>
        </a:p>
      </dgm:t>
    </dgm:pt>
    <dgm:pt modelId="{43672EB0-B97D-49BC-9B18-749D5C9999A5}" type="parTrans" cxnId="{F93612DE-95F3-431E-9DEB-0FE4275D03B2}">
      <dgm:prSet/>
      <dgm:spPr/>
    </dgm:pt>
    <dgm:pt modelId="{091D5BBD-0C63-472B-AB5A-FCFDCCC9F7E3}" type="sibTrans" cxnId="{F93612DE-95F3-431E-9DEB-0FE4275D03B2}">
      <dgm:prSet/>
      <dgm:spPr/>
    </dgm:pt>
    <dgm:pt modelId="{752932A6-F40E-4129-ABBC-274ACF0D039C}">
      <dgm:prSet/>
      <dgm:spPr/>
      <dgm:t>
        <a:bodyPr/>
        <a:lstStyle/>
        <a:p>
          <a:r>
            <a:rPr lang="en-US" dirty="0"/>
            <a:t>Through report or observation.</a:t>
          </a:r>
        </a:p>
      </dgm:t>
    </dgm:pt>
    <dgm:pt modelId="{5CC61711-D1C1-4AA3-AAA1-095B58AB4FE9}" type="parTrans" cxnId="{38085F45-CB1B-4579-9BBA-2DEED7E2378C}">
      <dgm:prSet/>
      <dgm:spPr/>
    </dgm:pt>
    <dgm:pt modelId="{A8B2E063-34AB-4568-B12A-660EE8F8DAC7}" type="sibTrans" cxnId="{38085F45-CB1B-4579-9BBA-2DEED7E2378C}">
      <dgm:prSet/>
      <dgm:spPr/>
    </dgm:pt>
    <dgm:pt modelId="{B1F0E600-83B2-4671-885E-D1F40C4E534B}" type="pres">
      <dgm:prSet presAssocID="{7A65AF57-3C22-4E11-98D3-D27586692B9B}" presName="linear" presStyleCnt="0">
        <dgm:presLayoutVars>
          <dgm:dir/>
          <dgm:animLvl val="lvl"/>
          <dgm:resizeHandles val="exact"/>
        </dgm:presLayoutVars>
      </dgm:prSet>
      <dgm:spPr/>
    </dgm:pt>
    <dgm:pt modelId="{58435A09-F42E-4E98-8EA9-27C74FB8762A}" type="pres">
      <dgm:prSet presAssocID="{530DB6C0-5624-4AD1-BCE7-7CD995F084C4}" presName="parentLin" presStyleCnt="0"/>
      <dgm:spPr/>
    </dgm:pt>
    <dgm:pt modelId="{21944835-086F-4893-810B-4E595480492A}" type="pres">
      <dgm:prSet presAssocID="{530DB6C0-5624-4AD1-BCE7-7CD995F084C4}" presName="parentLeftMargin" presStyleLbl="node1" presStyleIdx="0" presStyleCnt="4"/>
      <dgm:spPr/>
    </dgm:pt>
    <dgm:pt modelId="{0B172AEF-2327-4798-A14A-BFA333169FEB}" type="pres">
      <dgm:prSet presAssocID="{530DB6C0-5624-4AD1-BCE7-7CD995F084C4}" presName="parentText" presStyleLbl="node1" presStyleIdx="0" presStyleCnt="4">
        <dgm:presLayoutVars>
          <dgm:chMax val="0"/>
          <dgm:bulletEnabled val="1"/>
        </dgm:presLayoutVars>
      </dgm:prSet>
      <dgm:spPr/>
    </dgm:pt>
    <dgm:pt modelId="{6EDC977E-8A24-4877-BF36-856DED412E69}" type="pres">
      <dgm:prSet presAssocID="{530DB6C0-5624-4AD1-BCE7-7CD995F084C4}" presName="negativeSpace" presStyleCnt="0"/>
      <dgm:spPr/>
    </dgm:pt>
    <dgm:pt modelId="{6BBD5E62-AB1E-47CB-BED6-1A246F89FAB3}" type="pres">
      <dgm:prSet presAssocID="{530DB6C0-5624-4AD1-BCE7-7CD995F084C4}" presName="childText" presStyleLbl="conFgAcc1" presStyleIdx="0" presStyleCnt="4">
        <dgm:presLayoutVars>
          <dgm:bulletEnabled val="1"/>
        </dgm:presLayoutVars>
      </dgm:prSet>
      <dgm:spPr/>
    </dgm:pt>
    <dgm:pt modelId="{9F090942-FB50-484B-9C19-29D699FF62CE}" type="pres">
      <dgm:prSet presAssocID="{070E3CA4-E3B8-453D-B0CF-C5AB4BF79FF3}" presName="spaceBetweenRectangles" presStyleCnt="0"/>
      <dgm:spPr/>
    </dgm:pt>
    <dgm:pt modelId="{16027606-DC66-456D-B3C3-F4ECB70DCD82}" type="pres">
      <dgm:prSet presAssocID="{44167DD3-128D-4FD1-A6E6-F9D043669C1A}" presName="parentLin" presStyleCnt="0"/>
      <dgm:spPr/>
    </dgm:pt>
    <dgm:pt modelId="{5F88F2F1-4848-42EB-8621-A833D9737535}" type="pres">
      <dgm:prSet presAssocID="{44167DD3-128D-4FD1-A6E6-F9D043669C1A}" presName="parentLeftMargin" presStyleLbl="node1" presStyleIdx="0" presStyleCnt="4"/>
      <dgm:spPr/>
    </dgm:pt>
    <dgm:pt modelId="{C1EBBC5C-B136-4F4C-A7A4-65C260ECCEF9}" type="pres">
      <dgm:prSet presAssocID="{44167DD3-128D-4FD1-A6E6-F9D043669C1A}" presName="parentText" presStyleLbl="node1" presStyleIdx="1" presStyleCnt="4">
        <dgm:presLayoutVars>
          <dgm:chMax val="0"/>
          <dgm:bulletEnabled val="1"/>
        </dgm:presLayoutVars>
      </dgm:prSet>
      <dgm:spPr/>
    </dgm:pt>
    <dgm:pt modelId="{8FDAB210-8F45-43AB-809B-8F51FD93657B}" type="pres">
      <dgm:prSet presAssocID="{44167DD3-128D-4FD1-A6E6-F9D043669C1A}" presName="negativeSpace" presStyleCnt="0"/>
      <dgm:spPr/>
    </dgm:pt>
    <dgm:pt modelId="{963572A1-378C-46E1-94C5-99EC8BCA8CF3}" type="pres">
      <dgm:prSet presAssocID="{44167DD3-128D-4FD1-A6E6-F9D043669C1A}" presName="childText" presStyleLbl="conFgAcc1" presStyleIdx="1" presStyleCnt="4">
        <dgm:presLayoutVars>
          <dgm:bulletEnabled val="1"/>
        </dgm:presLayoutVars>
      </dgm:prSet>
      <dgm:spPr/>
    </dgm:pt>
    <dgm:pt modelId="{DEBD5B9C-D1D3-4A78-924C-91D6C5959E63}" type="pres">
      <dgm:prSet presAssocID="{8608E264-2220-4AA9-921C-9422D5AD3BCB}" presName="spaceBetweenRectangles" presStyleCnt="0"/>
      <dgm:spPr/>
    </dgm:pt>
    <dgm:pt modelId="{E19FB106-F9E0-42D0-92B0-7643BCD24D3C}" type="pres">
      <dgm:prSet presAssocID="{4E75CDF5-7290-46C2-A034-45D4F7458BBA}" presName="parentLin" presStyleCnt="0"/>
      <dgm:spPr/>
    </dgm:pt>
    <dgm:pt modelId="{FB7D0FDF-D750-4370-B6D8-8320B713D768}" type="pres">
      <dgm:prSet presAssocID="{4E75CDF5-7290-46C2-A034-45D4F7458BBA}" presName="parentLeftMargin" presStyleLbl="node1" presStyleIdx="1" presStyleCnt="4"/>
      <dgm:spPr/>
    </dgm:pt>
    <dgm:pt modelId="{164DA3B1-EFEB-4D20-AA87-795C7001966C}" type="pres">
      <dgm:prSet presAssocID="{4E75CDF5-7290-46C2-A034-45D4F7458BBA}" presName="parentText" presStyleLbl="node1" presStyleIdx="2" presStyleCnt="4">
        <dgm:presLayoutVars>
          <dgm:chMax val="0"/>
          <dgm:bulletEnabled val="1"/>
        </dgm:presLayoutVars>
      </dgm:prSet>
      <dgm:spPr/>
    </dgm:pt>
    <dgm:pt modelId="{9F25486B-9518-4039-907A-79C0C4008B91}" type="pres">
      <dgm:prSet presAssocID="{4E75CDF5-7290-46C2-A034-45D4F7458BBA}" presName="negativeSpace" presStyleCnt="0"/>
      <dgm:spPr/>
    </dgm:pt>
    <dgm:pt modelId="{7D753CB0-9962-46F6-87DD-3C6DB4A5E4DF}" type="pres">
      <dgm:prSet presAssocID="{4E75CDF5-7290-46C2-A034-45D4F7458BBA}" presName="childText" presStyleLbl="conFgAcc1" presStyleIdx="2" presStyleCnt="4">
        <dgm:presLayoutVars>
          <dgm:bulletEnabled val="1"/>
        </dgm:presLayoutVars>
      </dgm:prSet>
      <dgm:spPr/>
    </dgm:pt>
    <dgm:pt modelId="{9256677C-5114-495E-8812-E5F10ABEDA45}" type="pres">
      <dgm:prSet presAssocID="{60C891DF-4FFA-4B80-9417-89D1E0A36223}" presName="spaceBetweenRectangles" presStyleCnt="0"/>
      <dgm:spPr/>
    </dgm:pt>
    <dgm:pt modelId="{398F0735-4917-4CF3-8378-505E0FEA6F68}" type="pres">
      <dgm:prSet presAssocID="{044ED946-F8BF-4CA3-A85B-23D55E5221BA}" presName="parentLin" presStyleCnt="0"/>
      <dgm:spPr/>
    </dgm:pt>
    <dgm:pt modelId="{1CCC4CA8-642C-4455-8819-345FB2D056DD}" type="pres">
      <dgm:prSet presAssocID="{044ED946-F8BF-4CA3-A85B-23D55E5221BA}" presName="parentLeftMargin" presStyleLbl="node1" presStyleIdx="2" presStyleCnt="4"/>
      <dgm:spPr/>
    </dgm:pt>
    <dgm:pt modelId="{756DFD27-E42F-4D36-8250-1B3216AEF125}" type="pres">
      <dgm:prSet presAssocID="{044ED946-F8BF-4CA3-A85B-23D55E5221BA}" presName="parentText" presStyleLbl="node1" presStyleIdx="3" presStyleCnt="4">
        <dgm:presLayoutVars>
          <dgm:chMax val="0"/>
          <dgm:bulletEnabled val="1"/>
        </dgm:presLayoutVars>
      </dgm:prSet>
      <dgm:spPr/>
    </dgm:pt>
    <dgm:pt modelId="{6FEA2630-7556-44DE-9F32-2E97DCA12B42}" type="pres">
      <dgm:prSet presAssocID="{044ED946-F8BF-4CA3-A85B-23D55E5221BA}" presName="negativeSpace" presStyleCnt="0"/>
      <dgm:spPr/>
    </dgm:pt>
    <dgm:pt modelId="{EF8AC91C-02E1-414A-9694-3F79F8B7785D}" type="pres">
      <dgm:prSet presAssocID="{044ED946-F8BF-4CA3-A85B-23D55E5221BA}" presName="childText" presStyleLbl="conFgAcc1" presStyleIdx="3" presStyleCnt="4">
        <dgm:presLayoutVars>
          <dgm:bulletEnabled val="1"/>
        </dgm:presLayoutVars>
      </dgm:prSet>
      <dgm:spPr/>
    </dgm:pt>
  </dgm:ptLst>
  <dgm:cxnLst>
    <dgm:cxn modelId="{15F28904-57C4-4EF1-9BC5-4BC25FA1ABDB}" type="presOf" srcId="{4302B0BF-72A7-47D4-B6AA-98C6307F0DB8}" destId="{6BBD5E62-AB1E-47CB-BED6-1A246F89FAB3}" srcOrd="0" destOrd="0" presId="urn:microsoft.com/office/officeart/2005/8/layout/list1"/>
    <dgm:cxn modelId="{19C21409-4924-4529-9FB4-3940CD84031F}" type="presOf" srcId="{7CCA35D2-CEDD-4926-AD69-CE6C66C84D38}" destId="{963572A1-378C-46E1-94C5-99EC8BCA8CF3}" srcOrd="0" destOrd="2" presId="urn:microsoft.com/office/officeart/2005/8/layout/list1"/>
    <dgm:cxn modelId="{FE98F21A-0CBD-45E9-BD5D-AD85B84ADD37}" type="presOf" srcId="{44167DD3-128D-4FD1-A6E6-F9D043669C1A}" destId="{5F88F2F1-4848-42EB-8621-A833D9737535}" srcOrd="0" destOrd="0" presId="urn:microsoft.com/office/officeart/2005/8/layout/list1"/>
    <dgm:cxn modelId="{36768B2C-CE4F-42B2-94C4-DABE759568D4}" type="presOf" srcId="{3577ABB0-75EC-49FC-B8C0-5F23D5777EA5}" destId="{6BBD5E62-AB1E-47CB-BED6-1A246F89FAB3}" srcOrd="0" destOrd="2" presId="urn:microsoft.com/office/officeart/2005/8/layout/list1"/>
    <dgm:cxn modelId="{DCF62030-B08E-42BB-873C-7F959941CA34}" type="presOf" srcId="{4E75CDF5-7290-46C2-A034-45D4F7458BBA}" destId="{FB7D0FDF-D750-4370-B6D8-8320B713D768}" srcOrd="0" destOrd="0" presId="urn:microsoft.com/office/officeart/2005/8/layout/list1"/>
    <dgm:cxn modelId="{ED145536-A077-4EF3-8D0B-133E2DBFFBBF}" type="presOf" srcId="{74660BB0-45CE-4F08-B6FD-E6671BA1B7AD}" destId="{7D753CB0-9962-46F6-87DD-3C6DB4A5E4DF}" srcOrd="0" destOrd="0" presId="urn:microsoft.com/office/officeart/2005/8/layout/list1"/>
    <dgm:cxn modelId="{CC710263-1ED1-4B6C-9A37-AFED44412E20}" srcId="{4E75CDF5-7290-46C2-A034-45D4F7458BBA}" destId="{05B27300-2785-4AA8-9EA2-0E44ED6660A8}" srcOrd="1" destOrd="0" parTransId="{78BE9449-5F55-462F-B577-997095E1412B}" sibTransId="{87F35683-3B22-4A57-BE93-C3DAFDA7B22A}"/>
    <dgm:cxn modelId="{38085F45-CB1B-4579-9BBA-2DEED7E2378C}" srcId="{44167DD3-128D-4FD1-A6E6-F9D043669C1A}" destId="{752932A6-F40E-4129-ABBC-274ACF0D039C}" srcOrd="0" destOrd="0" parTransId="{5CC61711-D1C1-4AA3-AAA1-095B58AB4FE9}" sibTransId="{A8B2E063-34AB-4568-B12A-660EE8F8DAC7}"/>
    <dgm:cxn modelId="{59579346-ABDA-4716-A89B-B0D30768098D}" srcId="{7A65AF57-3C22-4E11-98D3-D27586692B9B}" destId="{4E75CDF5-7290-46C2-A034-45D4F7458BBA}" srcOrd="2" destOrd="0" parTransId="{E451E8E2-427F-43D8-9E0D-F363FEDF5326}" sibTransId="{60C891DF-4FFA-4B80-9417-89D1E0A36223}"/>
    <dgm:cxn modelId="{0807A56C-4360-4AA8-9ED2-378F9002FF33}" type="presOf" srcId="{05B27300-2785-4AA8-9EA2-0E44ED6660A8}" destId="{7D753CB0-9962-46F6-87DD-3C6DB4A5E4DF}" srcOrd="0" destOrd="1" presId="urn:microsoft.com/office/officeart/2005/8/layout/list1"/>
    <dgm:cxn modelId="{5E1DA44D-A7F2-4BEB-8A1B-06056B0CBBE2}" type="presOf" srcId="{044ED946-F8BF-4CA3-A85B-23D55E5221BA}" destId="{1CCC4CA8-642C-4455-8819-345FB2D056DD}" srcOrd="0" destOrd="0" presId="urn:microsoft.com/office/officeart/2005/8/layout/list1"/>
    <dgm:cxn modelId="{DD187C72-3273-4079-8B49-B84DAE2F886B}" type="presOf" srcId="{03EBF7D7-0911-466E-9316-A7A1DDFAEDC3}" destId="{EF8AC91C-02E1-414A-9694-3F79F8B7785D}" srcOrd="0" destOrd="2" presId="urn:microsoft.com/office/officeart/2005/8/layout/list1"/>
    <dgm:cxn modelId="{BA719753-9A97-4ABA-8C7C-2304BFD5A30D}" type="presOf" srcId="{530DB6C0-5624-4AD1-BCE7-7CD995F084C4}" destId="{21944835-086F-4893-810B-4E595480492A}" srcOrd="0" destOrd="0" presId="urn:microsoft.com/office/officeart/2005/8/layout/list1"/>
    <dgm:cxn modelId="{DD0C0974-75BE-4769-9A98-82EE0E814F99}" srcId="{530DB6C0-5624-4AD1-BCE7-7CD995F084C4}" destId="{145FB425-CB31-438C-8E29-73008D4566E9}" srcOrd="1" destOrd="0" parTransId="{2DC8C958-13A4-40A9-9D76-D7D29B5DD9B1}" sibTransId="{C3B5139A-39D1-4C06-83BC-C57C2A6684B9}"/>
    <dgm:cxn modelId="{DD5F5058-8537-46A7-8D44-398465444CA2}" srcId="{44167DD3-128D-4FD1-A6E6-F9D043669C1A}" destId="{366FABA6-4A9D-463F-A048-BCFE482ADBCC}" srcOrd="1" destOrd="0" parTransId="{5B4F1BB6-6469-4B9B-9E44-9BC418EFD0F1}" sibTransId="{AA05FBC6-3F7E-42F3-B948-306D1FCCA064}"/>
    <dgm:cxn modelId="{F0C1CF59-D14F-4075-BB4E-45CD3F25FE14}" srcId="{44167DD3-128D-4FD1-A6E6-F9D043669C1A}" destId="{7CCA35D2-CEDD-4926-AD69-CE6C66C84D38}" srcOrd="2" destOrd="0" parTransId="{222748ED-DC82-4F34-93E6-BEB077343F97}" sibTransId="{CC36C651-6A1B-4688-A9F8-D3721AB29DF3}"/>
    <dgm:cxn modelId="{082FB25A-CAD6-4E63-957A-46BF7C2FD7E8}" srcId="{4E75CDF5-7290-46C2-A034-45D4F7458BBA}" destId="{74660BB0-45CE-4F08-B6FD-E6671BA1B7AD}" srcOrd="0" destOrd="0" parTransId="{1D8F7264-069D-4365-844A-B56CF6969045}" sibTransId="{AD92CEDB-F37D-468B-BE36-D84AFD2D2CA9}"/>
    <dgm:cxn modelId="{A315B286-011A-4B96-A249-3A0E50E4BD02}" type="presOf" srcId="{C2B01AE0-3672-4D06-A52D-45BB9BF37D3C}" destId="{6BBD5E62-AB1E-47CB-BED6-1A246F89FAB3}" srcOrd="0" destOrd="3" presId="urn:microsoft.com/office/officeart/2005/8/layout/list1"/>
    <dgm:cxn modelId="{A165CF97-A99E-4E6F-9A40-00591C023A00}" srcId="{7A65AF57-3C22-4E11-98D3-D27586692B9B}" destId="{530DB6C0-5624-4AD1-BCE7-7CD995F084C4}" srcOrd="0" destOrd="0" parTransId="{14B0038E-246E-4F77-BB24-9630BD4D6701}" sibTransId="{070E3CA4-E3B8-453D-B0CF-C5AB4BF79FF3}"/>
    <dgm:cxn modelId="{36324F98-0F9E-416C-8C5F-B333B309FFE1}" type="presOf" srcId="{CD3DB30B-746F-4096-B36A-35F73531FDCC}" destId="{EF8AC91C-02E1-414A-9694-3F79F8B7785D}" srcOrd="0" destOrd="0" presId="urn:microsoft.com/office/officeart/2005/8/layout/list1"/>
    <dgm:cxn modelId="{D33CCEA7-98EC-46CC-9662-B4BC0031F21B}" srcId="{044ED946-F8BF-4CA3-A85B-23D55E5221BA}" destId="{AC466207-EBE3-4726-A508-C610D863C25D}" srcOrd="1" destOrd="0" parTransId="{8CBC878F-AE15-4148-A2CD-CE99052F8F04}" sibTransId="{F9906D66-2877-4691-9BED-6165D2582288}"/>
    <dgm:cxn modelId="{7C21D2AB-32AB-477E-BCC7-909F5AD5B575}" srcId="{530DB6C0-5624-4AD1-BCE7-7CD995F084C4}" destId="{C2B01AE0-3672-4D06-A52D-45BB9BF37D3C}" srcOrd="3" destOrd="0" parTransId="{17654532-E9D2-404F-B62C-1E5038C677EF}" sibTransId="{5C6F9B09-0E15-4FFD-91E4-0585F66CA472}"/>
    <dgm:cxn modelId="{825EFBAF-DB53-485E-9040-B52DED01BADC}" type="presOf" srcId="{366FABA6-4A9D-463F-A048-BCFE482ADBCC}" destId="{963572A1-378C-46E1-94C5-99EC8BCA8CF3}" srcOrd="0" destOrd="1" presId="urn:microsoft.com/office/officeart/2005/8/layout/list1"/>
    <dgm:cxn modelId="{49572CB3-A54A-4E67-A7B6-6AAA4CB0227E}" srcId="{7A65AF57-3C22-4E11-98D3-D27586692B9B}" destId="{44167DD3-128D-4FD1-A6E6-F9D043669C1A}" srcOrd="1" destOrd="0" parTransId="{86D2F00B-8592-4669-84BC-CAAD642213BD}" sibTransId="{8608E264-2220-4AA9-921C-9422D5AD3BCB}"/>
    <dgm:cxn modelId="{65664ABD-751B-4AAB-A257-42DD1B5CB71E}" type="presOf" srcId="{44167DD3-128D-4FD1-A6E6-F9D043669C1A}" destId="{C1EBBC5C-B136-4F4C-A7A4-65C260ECCEF9}" srcOrd="1" destOrd="0" presId="urn:microsoft.com/office/officeart/2005/8/layout/list1"/>
    <dgm:cxn modelId="{E22203CA-5D95-4E95-95DC-6F115880440A}" srcId="{044ED946-F8BF-4CA3-A85B-23D55E5221BA}" destId="{D2380EB4-F276-47C6-B9C8-5904ECFDCF0D}" srcOrd="3" destOrd="0" parTransId="{C7483AA5-E16F-47C7-9560-6341E6790324}" sibTransId="{A4B0DB22-F4B9-4525-A511-B56F4EF97185}"/>
    <dgm:cxn modelId="{5B74ADCC-9319-4600-BB06-DF219D96AE2A}" type="presOf" srcId="{7A65AF57-3C22-4E11-98D3-D27586692B9B}" destId="{B1F0E600-83B2-4671-885E-D1F40C4E534B}" srcOrd="0" destOrd="0" presId="urn:microsoft.com/office/officeart/2005/8/layout/list1"/>
    <dgm:cxn modelId="{D9CCC5CE-9001-4D6E-9225-BBE01CD18523}" type="presOf" srcId="{044ED946-F8BF-4CA3-A85B-23D55E5221BA}" destId="{756DFD27-E42F-4D36-8250-1B3216AEF125}" srcOrd="1" destOrd="0" presId="urn:microsoft.com/office/officeart/2005/8/layout/list1"/>
    <dgm:cxn modelId="{73CD06D0-953C-4B3E-A494-AA3C5848745B}" type="presOf" srcId="{530DB6C0-5624-4AD1-BCE7-7CD995F084C4}" destId="{0B172AEF-2327-4798-A14A-BFA333169FEB}" srcOrd="1" destOrd="0" presId="urn:microsoft.com/office/officeart/2005/8/layout/list1"/>
    <dgm:cxn modelId="{5A7C45D0-C264-4A8E-939C-D49CAC756966}" srcId="{7A65AF57-3C22-4E11-98D3-D27586692B9B}" destId="{044ED946-F8BF-4CA3-A85B-23D55E5221BA}" srcOrd="3" destOrd="0" parTransId="{10488F24-5945-45CE-9F76-426384F0B6F2}" sibTransId="{35CDBAEF-021A-44DD-B787-FC7B9B837BE4}"/>
    <dgm:cxn modelId="{E8D55CD6-AE40-476E-AF70-5993A7B81AD8}" type="presOf" srcId="{4E75CDF5-7290-46C2-A034-45D4F7458BBA}" destId="{164DA3B1-EFEB-4D20-AA87-795C7001966C}" srcOrd="1" destOrd="0" presId="urn:microsoft.com/office/officeart/2005/8/layout/list1"/>
    <dgm:cxn modelId="{F93612DE-95F3-431E-9DEB-0FE4275D03B2}" srcId="{530DB6C0-5624-4AD1-BCE7-7CD995F084C4}" destId="{3577ABB0-75EC-49FC-B8C0-5F23D5777EA5}" srcOrd="2" destOrd="0" parTransId="{43672EB0-B97D-49BC-9B18-749D5C9999A5}" sibTransId="{091D5BBD-0C63-472B-AB5A-FCFDCCC9F7E3}"/>
    <dgm:cxn modelId="{1F70C3DF-8D21-41D3-BA7C-D2208089AE11}" srcId="{530DB6C0-5624-4AD1-BCE7-7CD995F084C4}" destId="{4302B0BF-72A7-47D4-B6AA-98C6307F0DB8}" srcOrd="0" destOrd="0" parTransId="{D79C7E7C-FF75-4F4C-9010-2DB640C74D69}" sibTransId="{A12EF0F4-9792-43BF-8F72-5B7E7F3EF7D5}"/>
    <dgm:cxn modelId="{E3815FE2-ABC8-4391-9105-F41A672258FE}" type="presOf" srcId="{AC466207-EBE3-4726-A508-C610D863C25D}" destId="{EF8AC91C-02E1-414A-9694-3F79F8B7785D}" srcOrd="0" destOrd="1" presId="urn:microsoft.com/office/officeart/2005/8/layout/list1"/>
    <dgm:cxn modelId="{BBC820E4-06DF-4A54-B992-3867D354C67F}" srcId="{044ED946-F8BF-4CA3-A85B-23D55E5221BA}" destId="{CD3DB30B-746F-4096-B36A-35F73531FDCC}" srcOrd="0" destOrd="0" parTransId="{99393607-EB29-4760-8B81-F33CB011A6E3}" sibTransId="{A7A98A5C-FF53-4F47-93F0-51C8B71F7BA0}"/>
    <dgm:cxn modelId="{B40B9BE8-0C98-4422-9FE6-3CF837AC1093}" srcId="{530DB6C0-5624-4AD1-BCE7-7CD995F084C4}" destId="{C42FF06D-F902-45C0-92AE-AA75279C25E5}" srcOrd="4" destOrd="0" parTransId="{7469749A-E7CD-4DA3-A931-49A44142F4C7}" sibTransId="{94E11A9F-5E45-428B-8A55-641ABFE7AD87}"/>
    <dgm:cxn modelId="{AF5334EF-6962-418A-80BE-FF4FD07A3F93}" type="presOf" srcId="{C42FF06D-F902-45C0-92AE-AA75279C25E5}" destId="{6BBD5E62-AB1E-47CB-BED6-1A246F89FAB3}" srcOrd="0" destOrd="4" presId="urn:microsoft.com/office/officeart/2005/8/layout/list1"/>
    <dgm:cxn modelId="{B90B2EFA-AFFB-4342-98D2-CC9AB6848B9D}" type="presOf" srcId="{D2380EB4-F276-47C6-B9C8-5904ECFDCF0D}" destId="{EF8AC91C-02E1-414A-9694-3F79F8B7785D}" srcOrd="0" destOrd="3" presId="urn:microsoft.com/office/officeart/2005/8/layout/list1"/>
    <dgm:cxn modelId="{D5C0A6FC-2A08-4950-9AD6-11956A27CB8E}" type="presOf" srcId="{145FB425-CB31-438C-8E29-73008D4566E9}" destId="{6BBD5E62-AB1E-47CB-BED6-1A246F89FAB3}" srcOrd="0" destOrd="1" presId="urn:microsoft.com/office/officeart/2005/8/layout/list1"/>
    <dgm:cxn modelId="{0743B4FC-2679-4A40-9010-9CA752489406}" srcId="{044ED946-F8BF-4CA3-A85B-23D55E5221BA}" destId="{03EBF7D7-0911-466E-9316-A7A1DDFAEDC3}" srcOrd="2" destOrd="0" parTransId="{EA9A2C7C-6BBA-4472-B3C4-292D1C9F9370}" sibTransId="{ADD50A12-8F88-404E-B185-A8A338CFE946}"/>
    <dgm:cxn modelId="{20BC56FE-4F05-42A0-8D4C-56FB23342875}" type="presOf" srcId="{752932A6-F40E-4129-ABBC-274ACF0D039C}" destId="{963572A1-378C-46E1-94C5-99EC8BCA8CF3}" srcOrd="0" destOrd="0" presId="urn:microsoft.com/office/officeart/2005/8/layout/list1"/>
    <dgm:cxn modelId="{168AAB74-B459-4194-B0EF-61DA74213A8F}" type="presParOf" srcId="{B1F0E600-83B2-4671-885E-D1F40C4E534B}" destId="{58435A09-F42E-4E98-8EA9-27C74FB8762A}" srcOrd="0" destOrd="0" presId="urn:microsoft.com/office/officeart/2005/8/layout/list1"/>
    <dgm:cxn modelId="{785D79B1-603F-4017-B3E0-E60528FE02B7}" type="presParOf" srcId="{58435A09-F42E-4E98-8EA9-27C74FB8762A}" destId="{21944835-086F-4893-810B-4E595480492A}" srcOrd="0" destOrd="0" presId="urn:microsoft.com/office/officeart/2005/8/layout/list1"/>
    <dgm:cxn modelId="{2EA4C454-F2F4-4835-A549-6C93EF32818E}" type="presParOf" srcId="{58435A09-F42E-4E98-8EA9-27C74FB8762A}" destId="{0B172AEF-2327-4798-A14A-BFA333169FEB}" srcOrd="1" destOrd="0" presId="urn:microsoft.com/office/officeart/2005/8/layout/list1"/>
    <dgm:cxn modelId="{568A2035-222E-4A03-B559-371911CFD627}" type="presParOf" srcId="{B1F0E600-83B2-4671-885E-D1F40C4E534B}" destId="{6EDC977E-8A24-4877-BF36-856DED412E69}" srcOrd="1" destOrd="0" presId="urn:microsoft.com/office/officeart/2005/8/layout/list1"/>
    <dgm:cxn modelId="{CD52C989-B5FD-4039-890A-311A7FDB1187}" type="presParOf" srcId="{B1F0E600-83B2-4671-885E-D1F40C4E534B}" destId="{6BBD5E62-AB1E-47CB-BED6-1A246F89FAB3}" srcOrd="2" destOrd="0" presId="urn:microsoft.com/office/officeart/2005/8/layout/list1"/>
    <dgm:cxn modelId="{8721B975-775D-4775-AE53-A8B806673E45}" type="presParOf" srcId="{B1F0E600-83B2-4671-885E-D1F40C4E534B}" destId="{9F090942-FB50-484B-9C19-29D699FF62CE}" srcOrd="3" destOrd="0" presId="urn:microsoft.com/office/officeart/2005/8/layout/list1"/>
    <dgm:cxn modelId="{1393D422-99CB-4BC3-B76B-1E2D314B4B8E}" type="presParOf" srcId="{B1F0E600-83B2-4671-885E-D1F40C4E534B}" destId="{16027606-DC66-456D-B3C3-F4ECB70DCD82}" srcOrd="4" destOrd="0" presId="urn:microsoft.com/office/officeart/2005/8/layout/list1"/>
    <dgm:cxn modelId="{A9C4167E-4E96-4D41-B9AA-F3943070D401}" type="presParOf" srcId="{16027606-DC66-456D-B3C3-F4ECB70DCD82}" destId="{5F88F2F1-4848-42EB-8621-A833D9737535}" srcOrd="0" destOrd="0" presId="urn:microsoft.com/office/officeart/2005/8/layout/list1"/>
    <dgm:cxn modelId="{6AFEE10F-F73F-4B82-A7B6-DCFB42C42698}" type="presParOf" srcId="{16027606-DC66-456D-B3C3-F4ECB70DCD82}" destId="{C1EBBC5C-B136-4F4C-A7A4-65C260ECCEF9}" srcOrd="1" destOrd="0" presId="urn:microsoft.com/office/officeart/2005/8/layout/list1"/>
    <dgm:cxn modelId="{E5244242-FE47-4E26-BDDA-67C411BFBBD1}" type="presParOf" srcId="{B1F0E600-83B2-4671-885E-D1F40C4E534B}" destId="{8FDAB210-8F45-43AB-809B-8F51FD93657B}" srcOrd="5" destOrd="0" presId="urn:microsoft.com/office/officeart/2005/8/layout/list1"/>
    <dgm:cxn modelId="{57FD5397-9BBD-4767-B13B-B7F0677DA5B2}" type="presParOf" srcId="{B1F0E600-83B2-4671-885E-D1F40C4E534B}" destId="{963572A1-378C-46E1-94C5-99EC8BCA8CF3}" srcOrd="6" destOrd="0" presId="urn:microsoft.com/office/officeart/2005/8/layout/list1"/>
    <dgm:cxn modelId="{9F8A043E-2692-42DE-AAF6-6D5506C4F510}" type="presParOf" srcId="{B1F0E600-83B2-4671-885E-D1F40C4E534B}" destId="{DEBD5B9C-D1D3-4A78-924C-91D6C5959E63}" srcOrd="7" destOrd="0" presId="urn:microsoft.com/office/officeart/2005/8/layout/list1"/>
    <dgm:cxn modelId="{5043ADA2-BAED-4417-B825-582F92B50D7A}" type="presParOf" srcId="{B1F0E600-83B2-4671-885E-D1F40C4E534B}" destId="{E19FB106-F9E0-42D0-92B0-7643BCD24D3C}" srcOrd="8" destOrd="0" presId="urn:microsoft.com/office/officeart/2005/8/layout/list1"/>
    <dgm:cxn modelId="{2301ADAD-4838-4190-8EA2-931A761233A9}" type="presParOf" srcId="{E19FB106-F9E0-42D0-92B0-7643BCD24D3C}" destId="{FB7D0FDF-D750-4370-B6D8-8320B713D768}" srcOrd="0" destOrd="0" presId="urn:microsoft.com/office/officeart/2005/8/layout/list1"/>
    <dgm:cxn modelId="{6E859EDE-A623-4705-9F50-4737AF9EEF83}" type="presParOf" srcId="{E19FB106-F9E0-42D0-92B0-7643BCD24D3C}" destId="{164DA3B1-EFEB-4D20-AA87-795C7001966C}" srcOrd="1" destOrd="0" presId="urn:microsoft.com/office/officeart/2005/8/layout/list1"/>
    <dgm:cxn modelId="{3CBD77C0-9145-468A-AB19-B234DF12510F}" type="presParOf" srcId="{B1F0E600-83B2-4671-885E-D1F40C4E534B}" destId="{9F25486B-9518-4039-907A-79C0C4008B91}" srcOrd="9" destOrd="0" presId="urn:microsoft.com/office/officeart/2005/8/layout/list1"/>
    <dgm:cxn modelId="{19A4AE3F-78D0-40C0-B869-73A9812FCF8C}" type="presParOf" srcId="{B1F0E600-83B2-4671-885E-D1F40C4E534B}" destId="{7D753CB0-9962-46F6-87DD-3C6DB4A5E4DF}" srcOrd="10" destOrd="0" presId="urn:microsoft.com/office/officeart/2005/8/layout/list1"/>
    <dgm:cxn modelId="{037427CA-1C55-4697-BAC3-F28B9C516A83}" type="presParOf" srcId="{B1F0E600-83B2-4671-885E-D1F40C4E534B}" destId="{9256677C-5114-495E-8812-E5F10ABEDA45}" srcOrd="11" destOrd="0" presId="urn:microsoft.com/office/officeart/2005/8/layout/list1"/>
    <dgm:cxn modelId="{EBE8EFA3-5865-42A8-9948-C1B991B3471A}" type="presParOf" srcId="{B1F0E600-83B2-4671-885E-D1F40C4E534B}" destId="{398F0735-4917-4CF3-8378-505E0FEA6F68}" srcOrd="12" destOrd="0" presId="urn:microsoft.com/office/officeart/2005/8/layout/list1"/>
    <dgm:cxn modelId="{5010D344-BD4F-4DAE-8EBD-390D4AC4EB33}" type="presParOf" srcId="{398F0735-4917-4CF3-8378-505E0FEA6F68}" destId="{1CCC4CA8-642C-4455-8819-345FB2D056DD}" srcOrd="0" destOrd="0" presId="urn:microsoft.com/office/officeart/2005/8/layout/list1"/>
    <dgm:cxn modelId="{17207E28-040C-4293-A6F1-28B3166CA6A7}" type="presParOf" srcId="{398F0735-4917-4CF3-8378-505E0FEA6F68}" destId="{756DFD27-E42F-4D36-8250-1B3216AEF125}" srcOrd="1" destOrd="0" presId="urn:microsoft.com/office/officeart/2005/8/layout/list1"/>
    <dgm:cxn modelId="{AEF28697-D7C0-4992-BB80-C06457150EE2}" type="presParOf" srcId="{B1F0E600-83B2-4671-885E-D1F40C4E534B}" destId="{6FEA2630-7556-44DE-9F32-2E97DCA12B42}" srcOrd="13" destOrd="0" presId="urn:microsoft.com/office/officeart/2005/8/layout/list1"/>
    <dgm:cxn modelId="{0D55EF88-DF07-471A-92AC-43930FC37768}" type="presParOf" srcId="{B1F0E600-83B2-4671-885E-D1F40C4E534B}" destId="{EF8AC91C-02E1-414A-9694-3F79F8B7785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65AF57-3C22-4E11-98D3-D27586692B9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30DB6C0-5624-4AD1-BCE7-7CD995F084C4}">
      <dgm:prSet/>
      <dgm:spPr/>
      <dgm:t>
        <a:bodyPr/>
        <a:lstStyle/>
        <a:p>
          <a:r>
            <a:rPr lang="en-US"/>
            <a:t>Behaviors</a:t>
          </a:r>
        </a:p>
      </dgm:t>
    </dgm:pt>
    <dgm:pt modelId="{14B0038E-246E-4F77-BB24-9630BD4D6701}" type="parTrans" cxnId="{A165CF97-A99E-4E6F-9A40-00591C023A00}">
      <dgm:prSet/>
      <dgm:spPr/>
      <dgm:t>
        <a:bodyPr/>
        <a:lstStyle/>
        <a:p>
          <a:endParaRPr lang="en-US"/>
        </a:p>
      </dgm:t>
    </dgm:pt>
    <dgm:pt modelId="{070E3CA4-E3B8-453D-B0CF-C5AB4BF79FF3}" type="sibTrans" cxnId="{A165CF97-A99E-4E6F-9A40-00591C023A00}">
      <dgm:prSet/>
      <dgm:spPr/>
      <dgm:t>
        <a:bodyPr/>
        <a:lstStyle/>
        <a:p>
          <a:endParaRPr lang="en-US"/>
        </a:p>
      </dgm:t>
    </dgm:pt>
    <dgm:pt modelId="{44167DD3-128D-4FD1-A6E6-F9D043669C1A}">
      <dgm:prSet/>
      <dgm:spPr/>
      <dgm:t>
        <a:bodyPr/>
        <a:lstStyle/>
        <a:p>
          <a:r>
            <a:rPr lang="en-US" dirty="0"/>
            <a:t>Cognitions</a:t>
          </a:r>
        </a:p>
      </dgm:t>
    </dgm:pt>
    <dgm:pt modelId="{86D2F00B-8592-4669-84BC-CAAD642213BD}" type="parTrans" cxnId="{49572CB3-A54A-4E67-A7B6-6AAA4CB0227E}">
      <dgm:prSet/>
      <dgm:spPr/>
      <dgm:t>
        <a:bodyPr/>
        <a:lstStyle/>
        <a:p>
          <a:endParaRPr lang="en-US"/>
        </a:p>
      </dgm:t>
    </dgm:pt>
    <dgm:pt modelId="{8608E264-2220-4AA9-921C-9422D5AD3BCB}" type="sibTrans" cxnId="{49572CB3-A54A-4E67-A7B6-6AAA4CB0227E}">
      <dgm:prSet/>
      <dgm:spPr/>
      <dgm:t>
        <a:bodyPr/>
        <a:lstStyle/>
        <a:p>
          <a:endParaRPr lang="en-US"/>
        </a:p>
      </dgm:t>
    </dgm:pt>
    <dgm:pt modelId="{4E75CDF5-7290-46C2-A034-45D4F7458BBA}">
      <dgm:prSet/>
      <dgm:spPr/>
      <dgm:t>
        <a:bodyPr/>
        <a:lstStyle/>
        <a:p>
          <a:r>
            <a:rPr lang="en-US" dirty="0"/>
            <a:t>Relationships</a:t>
          </a:r>
        </a:p>
      </dgm:t>
    </dgm:pt>
    <dgm:pt modelId="{E451E8E2-427F-43D8-9E0D-F363FEDF5326}" type="parTrans" cxnId="{59579346-ABDA-4716-A89B-B0D30768098D}">
      <dgm:prSet/>
      <dgm:spPr/>
      <dgm:t>
        <a:bodyPr/>
        <a:lstStyle/>
        <a:p>
          <a:endParaRPr lang="en-US"/>
        </a:p>
      </dgm:t>
    </dgm:pt>
    <dgm:pt modelId="{60C891DF-4FFA-4B80-9417-89D1E0A36223}" type="sibTrans" cxnId="{59579346-ABDA-4716-A89B-B0D30768098D}">
      <dgm:prSet/>
      <dgm:spPr/>
      <dgm:t>
        <a:bodyPr/>
        <a:lstStyle/>
        <a:p>
          <a:endParaRPr lang="en-US"/>
        </a:p>
      </dgm:t>
    </dgm:pt>
    <dgm:pt modelId="{74660BB0-45CE-4F08-B6FD-E6671BA1B7AD}">
      <dgm:prSet/>
      <dgm:spPr/>
      <dgm:t>
        <a:bodyPr/>
        <a:lstStyle/>
        <a:p>
          <a:r>
            <a:rPr lang="en-US" dirty="0"/>
            <a:t>Interpersonal ability and desire for connection</a:t>
          </a:r>
        </a:p>
      </dgm:t>
    </dgm:pt>
    <dgm:pt modelId="{1D8F7264-069D-4365-844A-B56CF6969045}" type="parTrans" cxnId="{082FB25A-CAD6-4E63-957A-46BF7C2FD7E8}">
      <dgm:prSet/>
      <dgm:spPr/>
      <dgm:t>
        <a:bodyPr/>
        <a:lstStyle/>
        <a:p>
          <a:endParaRPr lang="en-US"/>
        </a:p>
      </dgm:t>
    </dgm:pt>
    <dgm:pt modelId="{AD92CEDB-F37D-468B-BE36-D84AFD2D2CA9}" type="sibTrans" cxnId="{082FB25A-CAD6-4E63-957A-46BF7C2FD7E8}">
      <dgm:prSet/>
      <dgm:spPr/>
      <dgm:t>
        <a:bodyPr/>
        <a:lstStyle/>
        <a:p>
          <a:endParaRPr lang="en-US"/>
        </a:p>
      </dgm:t>
    </dgm:pt>
    <dgm:pt modelId="{044ED946-F8BF-4CA3-A85B-23D55E5221BA}">
      <dgm:prSet/>
      <dgm:spPr/>
      <dgm:t>
        <a:bodyPr/>
        <a:lstStyle/>
        <a:p>
          <a:r>
            <a:rPr lang="en-US" dirty="0"/>
            <a:t>Mood/Affect</a:t>
          </a:r>
        </a:p>
      </dgm:t>
    </dgm:pt>
    <dgm:pt modelId="{10488F24-5945-45CE-9F76-426384F0B6F2}" type="parTrans" cxnId="{5A7C45D0-C264-4A8E-939C-D49CAC756966}">
      <dgm:prSet/>
      <dgm:spPr/>
      <dgm:t>
        <a:bodyPr/>
        <a:lstStyle/>
        <a:p>
          <a:endParaRPr lang="en-US"/>
        </a:p>
      </dgm:t>
    </dgm:pt>
    <dgm:pt modelId="{35CDBAEF-021A-44DD-B787-FC7B9B837BE4}" type="sibTrans" cxnId="{5A7C45D0-C264-4A8E-939C-D49CAC756966}">
      <dgm:prSet/>
      <dgm:spPr/>
      <dgm:t>
        <a:bodyPr/>
        <a:lstStyle/>
        <a:p>
          <a:endParaRPr lang="en-US"/>
        </a:p>
      </dgm:t>
    </dgm:pt>
    <dgm:pt modelId="{CD3DB30B-746F-4096-B36A-35F73531FDCC}">
      <dgm:prSet/>
      <dgm:spPr/>
      <dgm:t>
        <a:bodyPr/>
        <a:lstStyle/>
        <a:p>
          <a:r>
            <a:rPr lang="en-US" dirty="0"/>
            <a:t>Intensity of mood affect that overwhelms coping </a:t>
          </a:r>
        </a:p>
      </dgm:t>
    </dgm:pt>
    <dgm:pt modelId="{99393607-EB29-4760-8B81-F33CB011A6E3}" type="parTrans" cxnId="{BBC820E4-06DF-4A54-B992-3867D354C67F}">
      <dgm:prSet/>
      <dgm:spPr/>
      <dgm:t>
        <a:bodyPr/>
        <a:lstStyle/>
        <a:p>
          <a:endParaRPr lang="en-US"/>
        </a:p>
      </dgm:t>
    </dgm:pt>
    <dgm:pt modelId="{A7A98A5C-FF53-4F47-93F0-51C8B71F7BA0}" type="sibTrans" cxnId="{BBC820E4-06DF-4A54-B992-3867D354C67F}">
      <dgm:prSet/>
      <dgm:spPr/>
      <dgm:t>
        <a:bodyPr/>
        <a:lstStyle/>
        <a:p>
          <a:endParaRPr lang="en-US"/>
        </a:p>
      </dgm:t>
    </dgm:pt>
    <dgm:pt modelId="{05B27300-2785-4AA8-9EA2-0E44ED6660A8}">
      <dgm:prSet/>
      <dgm:spPr/>
      <dgm:t>
        <a:bodyPr/>
        <a:lstStyle/>
        <a:p>
          <a:r>
            <a:rPr lang="en-US" dirty="0"/>
            <a:t>Attachment styles (children and caregivers)</a:t>
          </a:r>
        </a:p>
      </dgm:t>
    </dgm:pt>
    <dgm:pt modelId="{78BE9449-5F55-462F-B577-997095E1412B}" type="parTrans" cxnId="{CC710263-1ED1-4B6C-9A37-AFED44412E20}">
      <dgm:prSet/>
      <dgm:spPr/>
    </dgm:pt>
    <dgm:pt modelId="{87F35683-3B22-4A57-BE93-C3DAFDA7B22A}" type="sibTrans" cxnId="{CC710263-1ED1-4B6C-9A37-AFED44412E20}">
      <dgm:prSet/>
      <dgm:spPr/>
    </dgm:pt>
    <dgm:pt modelId="{977E399A-0FAB-4639-9E26-721542C3265C}">
      <dgm:prSet/>
      <dgm:spPr/>
      <dgm:t>
        <a:bodyPr/>
        <a:lstStyle/>
        <a:p>
          <a:r>
            <a:rPr lang="en-US" dirty="0"/>
            <a:t>Impulsivity, risk taking, reactive, aggressive</a:t>
          </a:r>
        </a:p>
      </dgm:t>
    </dgm:pt>
    <dgm:pt modelId="{63F86A55-98EE-4BC9-B98A-2F6F0BC871E4}" type="parTrans" cxnId="{F5F2534C-A6E6-4419-B01F-58472778264F}">
      <dgm:prSet/>
      <dgm:spPr/>
    </dgm:pt>
    <dgm:pt modelId="{8A075787-4C1F-4AC1-99D8-B132534FF859}" type="sibTrans" cxnId="{F5F2534C-A6E6-4419-B01F-58472778264F}">
      <dgm:prSet/>
      <dgm:spPr/>
    </dgm:pt>
    <dgm:pt modelId="{512DFC17-F2A7-4113-BB9B-A05FDEE8E193}">
      <dgm:prSet/>
      <dgm:spPr/>
      <dgm:t>
        <a:bodyPr/>
        <a:lstStyle/>
        <a:p>
          <a:r>
            <a:rPr lang="en-US" dirty="0"/>
            <a:t>Avoidance, dissociation, shutting down</a:t>
          </a:r>
        </a:p>
      </dgm:t>
    </dgm:pt>
    <dgm:pt modelId="{E1AC41F5-821B-4ED1-89B2-D39488511F15}" type="parTrans" cxnId="{24D9FC6B-9D9E-44AA-BB54-0E8C62CFEBD1}">
      <dgm:prSet/>
      <dgm:spPr/>
    </dgm:pt>
    <dgm:pt modelId="{E12C4E94-DDC1-4314-86E8-987DA08CD015}" type="sibTrans" cxnId="{24D9FC6B-9D9E-44AA-BB54-0E8C62CFEBD1}">
      <dgm:prSet/>
      <dgm:spPr/>
    </dgm:pt>
    <dgm:pt modelId="{0BF16558-E877-49C0-9841-4D3F1B79C69D}">
      <dgm:prSet/>
      <dgm:spPr/>
      <dgm:t>
        <a:bodyPr/>
        <a:lstStyle/>
        <a:p>
          <a:r>
            <a:rPr lang="en-US" dirty="0"/>
            <a:t>Immature, regressive</a:t>
          </a:r>
        </a:p>
      </dgm:t>
    </dgm:pt>
    <dgm:pt modelId="{FAACA683-3F41-4FBD-A10F-662519D6A338}" type="parTrans" cxnId="{1F2A2D40-E5BF-48A1-90B3-B779BA0A7B78}">
      <dgm:prSet/>
      <dgm:spPr/>
    </dgm:pt>
    <dgm:pt modelId="{212134F8-12C0-4DC9-9278-4F2FF0A6B4AB}" type="sibTrans" cxnId="{1F2A2D40-E5BF-48A1-90B3-B779BA0A7B78}">
      <dgm:prSet/>
      <dgm:spPr/>
    </dgm:pt>
    <dgm:pt modelId="{1D2F6339-E168-4A3E-8386-2C6D173163A0}">
      <dgm:prSet/>
      <dgm:spPr/>
      <dgm:t>
        <a:bodyPr/>
        <a:lstStyle/>
        <a:p>
          <a:r>
            <a:rPr lang="en-US" dirty="0"/>
            <a:t>Intrusive and frightening</a:t>
          </a:r>
        </a:p>
      </dgm:t>
    </dgm:pt>
    <dgm:pt modelId="{48F2698D-A445-48EA-B4E0-DB893AE5B4A3}" type="parTrans" cxnId="{D8EC6448-257A-4804-88AF-F03B6C24982D}">
      <dgm:prSet/>
      <dgm:spPr/>
    </dgm:pt>
    <dgm:pt modelId="{5934F4E9-4BF5-4BFF-A033-C063F7D7D876}" type="sibTrans" cxnId="{D8EC6448-257A-4804-88AF-F03B6C24982D}">
      <dgm:prSet/>
      <dgm:spPr/>
    </dgm:pt>
    <dgm:pt modelId="{3D1076CB-D27E-4E4B-A67D-6917BEC5E9F0}">
      <dgm:prSet/>
      <dgm:spPr/>
      <dgm:t>
        <a:bodyPr/>
        <a:lstStyle/>
        <a:p>
          <a:r>
            <a:rPr lang="en-US" dirty="0"/>
            <a:t>Persistent and repeating</a:t>
          </a:r>
        </a:p>
      </dgm:t>
    </dgm:pt>
    <dgm:pt modelId="{870E6810-C69C-4F49-B616-BA95007245D7}" type="parTrans" cxnId="{9049A43E-B16C-4BBA-9D36-CE403EEA057A}">
      <dgm:prSet/>
      <dgm:spPr/>
    </dgm:pt>
    <dgm:pt modelId="{1AAA0EDE-2FAD-4F6E-ACEC-2ED93BDB6C5E}" type="sibTrans" cxnId="{9049A43E-B16C-4BBA-9D36-CE403EEA057A}">
      <dgm:prSet/>
      <dgm:spPr/>
    </dgm:pt>
    <dgm:pt modelId="{6FA6E565-29C3-4172-851E-CA8AC80D4484}">
      <dgm:prSet/>
      <dgm:spPr/>
      <dgm:t>
        <a:bodyPr/>
        <a:lstStyle/>
        <a:p>
          <a:r>
            <a:rPr lang="en-US" dirty="0"/>
            <a:t>Tangential, fleeting</a:t>
          </a:r>
        </a:p>
      </dgm:t>
    </dgm:pt>
    <dgm:pt modelId="{EA90A7C5-B08E-4462-BB21-BD83BB63A4F9}" type="parTrans" cxnId="{CB3A2807-8B01-452F-872D-F46025582549}">
      <dgm:prSet/>
      <dgm:spPr/>
    </dgm:pt>
    <dgm:pt modelId="{0F1CCD3D-473F-4788-9CA9-2E3088BB8D9F}" type="sibTrans" cxnId="{CB3A2807-8B01-452F-872D-F46025582549}">
      <dgm:prSet/>
      <dgm:spPr/>
    </dgm:pt>
    <dgm:pt modelId="{892BDE63-921B-42B5-84D6-813D385BF461}">
      <dgm:prSet/>
      <dgm:spPr/>
      <dgm:t>
        <a:bodyPr/>
        <a:lstStyle/>
        <a:p>
          <a:r>
            <a:rPr lang="en-US" dirty="0"/>
            <a:t>Stunted, delayed development</a:t>
          </a:r>
        </a:p>
      </dgm:t>
    </dgm:pt>
    <dgm:pt modelId="{B4DD0E16-C8A9-4A6A-9BE3-94E4050F5F91}" type="parTrans" cxnId="{315A3C77-A7BB-49C4-BB3B-53504E0010EB}">
      <dgm:prSet/>
      <dgm:spPr/>
    </dgm:pt>
    <dgm:pt modelId="{2BAA9BED-E51B-41E9-A082-C958400B7C10}" type="sibTrans" cxnId="{315A3C77-A7BB-49C4-BB3B-53504E0010EB}">
      <dgm:prSet/>
      <dgm:spPr/>
    </dgm:pt>
    <dgm:pt modelId="{11631BF9-9A91-458E-A9C2-CFD7D16C1941}">
      <dgm:prSet/>
      <dgm:spPr/>
      <dgm:t>
        <a:bodyPr/>
        <a:lstStyle/>
        <a:p>
          <a:r>
            <a:rPr lang="en-US" dirty="0"/>
            <a:t>Decreased intensity (numbness, detached presentation)</a:t>
          </a:r>
        </a:p>
      </dgm:t>
    </dgm:pt>
    <dgm:pt modelId="{55126331-9FAA-4162-BD0D-DC857A4DAB5B}" type="parTrans" cxnId="{ABFEEE70-CFBE-4D29-925C-8724495F3AFC}">
      <dgm:prSet/>
      <dgm:spPr/>
    </dgm:pt>
    <dgm:pt modelId="{57CA7115-1462-4587-918F-903D254C516D}" type="sibTrans" cxnId="{ABFEEE70-CFBE-4D29-925C-8724495F3AFC}">
      <dgm:prSet/>
      <dgm:spPr/>
    </dgm:pt>
    <dgm:pt modelId="{B1F0E600-83B2-4671-885E-D1F40C4E534B}" type="pres">
      <dgm:prSet presAssocID="{7A65AF57-3C22-4E11-98D3-D27586692B9B}" presName="linear" presStyleCnt="0">
        <dgm:presLayoutVars>
          <dgm:dir/>
          <dgm:animLvl val="lvl"/>
          <dgm:resizeHandles val="exact"/>
        </dgm:presLayoutVars>
      </dgm:prSet>
      <dgm:spPr/>
    </dgm:pt>
    <dgm:pt modelId="{58435A09-F42E-4E98-8EA9-27C74FB8762A}" type="pres">
      <dgm:prSet presAssocID="{530DB6C0-5624-4AD1-BCE7-7CD995F084C4}" presName="parentLin" presStyleCnt="0"/>
      <dgm:spPr/>
    </dgm:pt>
    <dgm:pt modelId="{21944835-086F-4893-810B-4E595480492A}" type="pres">
      <dgm:prSet presAssocID="{530DB6C0-5624-4AD1-BCE7-7CD995F084C4}" presName="parentLeftMargin" presStyleLbl="node1" presStyleIdx="0" presStyleCnt="4"/>
      <dgm:spPr/>
    </dgm:pt>
    <dgm:pt modelId="{0B172AEF-2327-4798-A14A-BFA333169FEB}" type="pres">
      <dgm:prSet presAssocID="{530DB6C0-5624-4AD1-BCE7-7CD995F084C4}" presName="parentText" presStyleLbl="node1" presStyleIdx="0" presStyleCnt="4">
        <dgm:presLayoutVars>
          <dgm:chMax val="0"/>
          <dgm:bulletEnabled val="1"/>
        </dgm:presLayoutVars>
      </dgm:prSet>
      <dgm:spPr/>
    </dgm:pt>
    <dgm:pt modelId="{6EDC977E-8A24-4877-BF36-856DED412E69}" type="pres">
      <dgm:prSet presAssocID="{530DB6C0-5624-4AD1-BCE7-7CD995F084C4}" presName="negativeSpace" presStyleCnt="0"/>
      <dgm:spPr/>
    </dgm:pt>
    <dgm:pt modelId="{6BBD5E62-AB1E-47CB-BED6-1A246F89FAB3}" type="pres">
      <dgm:prSet presAssocID="{530DB6C0-5624-4AD1-BCE7-7CD995F084C4}" presName="childText" presStyleLbl="conFgAcc1" presStyleIdx="0" presStyleCnt="4">
        <dgm:presLayoutVars>
          <dgm:bulletEnabled val="1"/>
        </dgm:presLayoutVars>
      </dgm:prSet>
      <dgm:spPr/>
    </dgm:pt>
    <dgm:pt modelId="{9F090942-FB50-484B-9C19-29D699FF62CE}" type="pres">
      <dgm:prSet presAssocID="{070E3CA4-E3B8-453D-B0CF-C5AB4BF79FF3}" presName="spaceBetweenRectangles" presStyleCnt="0"/>
      <dgm:spPr/>
    </dgm:pt>
    <dgm:pt modelId="{16027606-DC66-456D-B3C3-F4ECB70DCD82}" type="pres">
      <dgm:prSet presAssocID="{44167DD3-128D-4FD1-A6E6-F9D043669C1A}" presName="parentLin" presStyleCnt="0"/>
      <dgm:spPr/>
    </dgm:pt>
    <dgm:pt modelId="{5F88F2F1-4848-42EB-8621-A833D9737535}" type="pres">
      <dgm:prSet presAssocID="{44167DD3-128D-4FD1-A6E6-F9D043669C1A}" presName="parentLeftMargin" presStyleLbl="node1" presStyleIdx="0" presStyleCnt="4"/>
      <dgm:spPr/>
    </dgm:pt>
    <dgm:pt modelId="{C1EBBC5C-B136-4F4C-A7A4-65C260ECCEF9}" type="pres">
      <dgm:prSet presAssocID="{44167DD3-128D-4FD1-A6E6-F9D043669C1A}" presName="parentText" presStyleLbl="node1" presStyleIdx="1" presStyleCnt="4">
        <dgm:presLayoutVars>
          <dgm:chMax val="0"/>
          <dgm:bulletEnabled val="1"/>
        </dgm:presLayoutVars>
      </dgm:prSet>
      <dgm:spPr/>
    </dgm:pt>
    <dgm:pt modelId="{8FDAB210-8F45-43AB-809B-8F51FD93657B}" type="pres">
      <dgm:prSet presAssocID="{44167DD3-128D-4FD1-A6E6-F9D043669C1A}" presName="negativeSpace" presStyleCnt="0"/>
      <dgm:spPr/>
    </dgm:pt>
    <dgm:pt modelId="{963572A1-378C-46E1-94C5-99EC8BCA8CF3}" type="pres">
      <dgm:prSet presAssocID="{44167DD3-128D-4FD1-A6E6-F9D043669C1A}" presName="childText" presStyleLbl="conFgAcc1" presStyleIdx="1" presStyleCnt="4">
        <dgm:presLayoutVars>
          <dgm:bulletEnabled val="1"/>
        </dgm:presLayoutVars>
      </dgm:prSet>
      <dgm:spPr/>
    </dgm:pt>
    <dgm:pt modelId="{DEBD5B9C-D1D3-4A78-924C-91D6C5959E63}" type="pres">
      <dgm:prSet presAssocID="{8608E264-2220-4AA9-921C-9422D5AD3BCB}" presName="spaceBetweenRectangles" presStyleCnt="0"/>
      <dgm:spPr/>
    </dgm:pt>
    <dgm:pt modelId="{E19FB106-F9E0-42D0-92B0-7643BCD24D3C}" type="pres">
      <dgm:prSet presAssocID="{4E75CDF5-7290-46C2-A034-45D4F7458BBA}" presName="parentLin" presStyleCnt="0"/>
      <dgm:spPr/>
    </dgm:pt>
    <dgm:pt modelId="{FB7D0FDF-D750-4370-B6D8-8320B713D768}" type="pres">
      <dgm:prSet presAssocID="{4E75CDF5-7290-46C2-A034-45D4F7458BBA}" presName="parentLeftMargin" presStyleLbl="node1" presStyleIdx="1" presStyleCnt="4"/>
      <dgm:spPr/>
    </dgm:pt>
    <dgm:pt modelId="{164DA3B1-EFEB-4D20-AA87-795C7001966C}" type="pres">
      <dgm:prSet presAssocID="{4E75CDF5-7290-46C2-A034-45D4F7458BBA}" presName="parentText" presStyleLbl="node1" presStyleIdx="2" presStyleCnt="4">
        <dgm:presLayoutVars>
          <dgm:chMax val="0"/>
          <dgm:bulletEnabled val="1"/>
        </dgm:presLayoutVars>
      </dgm:prSet>
      <dgm:spPr/>
    </dgm:pt>
    <dgm:pt modelId="{9F25486B-9518-4039-907A-79C0C4008B91}" type="pres">
      <dgm:prSet presAssocID="{4E75CDF5-7290-46C2-A034-45D4F7458BBA}" presName="negativeSpace" presStyleCnt="0"/>
      <dgm:spPr/>
    </dgm:pt>
    <dgm:pt modelId="{7D753CB0-9962-46F6-87DD-3C6DB4A5E4DF}" type="pres">
      <dgm:prSet presAssocID="{4E75CDF5-7290-46C2-A034-45D4F7458BBA}" presName="childText" presStyleLbl="conFgAcc1" presStyleIdx="2" presStyleCnt="4">
        <dgm:presLayoutVars>
          <dgm:bulletEnabled val="1"/>
        </dgm:presLayoutVars>
      </dgm:prSet>
      <dgm:spPr/>
    </dgm:pt>
    <dgm:pt modelId="{9256677C-5114-495E-8812-E5F10ABEDA45}" type="pres">
      <dgm:prSet presAssocID="{60C891DF-4FFA-4B80-9417-89D1E0A36223}" presName="spaceBetweenRectangles" presStyleCnt="0"/>
      <dgm:spPr/>
    </dgm:pt>
    <dgm:pt modelId="{398F0735-4917-4CF3-8378-505E0FEA6F68}" type="pres">
      <dgm:prSet presAssocID="{044ED946-F8BF-4CA3-A85B-23D55E5221BA}" presName="parentLin" presStyleCnt="0"/>
      <dgm:spPr/>
    </dgm:pt>
    <dgm:pt modelId="{1CCC4CA8-642C-4455-8819-345FB2D056DD}" type="pres">
      <dgm:prSet presAssocID="{044ED946-F8BF-4CA3-A85B-23D55E5221BA}" presName="parentLeftMargin" presStyleLbl="node1" presStyleIdx="2" presStyleCnt="4"/>
      <dgm:spPr/>
    </dgm:pt>
    <dgm:pt modelId="{756DFD27-E42F-4D36-8250-1B3216AEF125}" type="pres">
      <dgm:prSet presAssocID="{044ED946-F8BF-4CA3-A85B-23D55E5221BA}" presName="parentText" presStyleLbl="node1" presStyleIdx="3" presStyleCnt="4">
        <dgm:presLayoutVars>
          <dgm:chMax val="0"/>
          <dgm:bulletEnabled val="1"/>
        </dgm:presLayoutVars>
      </dgm:prSet>
      <dgm:spPr/>
    </dgm:pt>
    <dgm:pt modelId="{6FEA2630-7556-44DE-9F32-2E97DCA12B42}" type="pres">
      <dgm:prSet presAssocID="{044ED946-F8BF-4CA3-A85B-23D55E5221BA}" presName="negativeSpace" presStyleCnt="0"/>
      <dgm:spPr/>
    </dgm:pt>
    <dgm:pt modelId="{EF8AC91C-02E1-414A-9694-3F79F8B7785D}" type="pres">
      <dgm:prSet presAssocID="{044ED946-F8BF-4CA3-A85B-23D55E5221BA}" presName="childText" presStyleLbl="conFgAcc1" presStyleIdx="3" presStyleCnt="4">
        <dgm:presLayoutVars>
          <dgm:bulletEnabled val="1"/>
        </dgm:presLayoutVars>
      </dgm:prSet>
      <dgm:spPr/>
    </dgm:pt>
  </dgm:ptLst>
  <dgm:cxnLst>
    <dgm:cxn modelId="{CB3A2807-8B01-452F-872D-F46025582549}" srcId="{44167DD3-128D-4FD1-A6E6-F9D043669C1A}" destId="{6FA6E565-29C3-4172-851E-CA8AC80D4484}" srcOrd="2" destOrd="0" parTransId="{EA90A7C5-B08E-4462-BB21-BD83BB63A4F9}" sibTransId="{0F1CCD3D-473F-4788-9CA9-2E3088BB8D9F}"/>
    <dgm:cxn modelId="{FE98F21A-0CBD-45E9-BD5D-AD85B84ADD37}" type="presOf" srcId="{44167DD3-128D-4FD1-A6E6-F9D043669C1A}" destId="{5F88F2F1-4848-42EB-8621-A833D9737535}" srcOrd="0" destOrd="0" presId="urn:microsoft.com/office/officeart/2005/8/layout/list1"/>
    <dgm:cxn modelId="{31BF7A1E-963F-4B0A-A3D0-D824AAA463AE}" type="presOf" srcId="{1D2F6339-E168-4A3E-8386-2C6D173163A0}" destId="{963572A1-378C-46E1-94C5-99EC8BCA8CF3}" srcOrd="0" destOrd="0" presId="urn:microsoft.com/office/officeart/2005/8/layout/list1"/>
    <dgm:cxn modelId="{1C854A25-5B8B-4FD0-9A65-BD2163391C38}" type="presOf" srcId="{512DFC17-F2A7-4113-BB9B-A05FDEE8E193}" destId="{6BBD5E62-AB1E-47CB-BED6-1A246F89FAB3}" srcOrd="0" destOrd="1" presId="urn:microsoft.com/office/officeart/2005/8/layout/list1"/>
    <dgm:cxn modelId="{DCF62030-B08E-42BB-873C-7F959941CA34}" type="presOf" srcId="{4E75CDF5-7290-46C2-A034-45D4F7458BBA}" destId="{FB7D0FDF-D750-4370-B6D8-8320B713D768}" srcOrd="0" destOrd="0" presId="urn:microsoft.com/office/officeart/2005/8/layout/list1"/>
    <dgm:cxn modelId="{ED145536-A077-4EF3-8D0B-133E2DBFFBBF}" type="presOf" srcId="{74660BB0-45CE-4F08-B6FD-E6671BA1B7AD}" destId="{7D753CB0-9962-46F6-87DD-3C6DB4A5E4DF}" srcOrd="0" destOrd="0" presId="urn:microsoft.com/office/officeart/2005/8/layout/list1"/>
    <dgm:cxn modelId="{9049A43E-B16C-4BBA-9D36-CE403EEA057A}" srcId="{44167DD3-128D-4FD1-A6E6-F9D043669C1A}" destId="{3D1076CB-D27E-4E4B-A67D-6917BEC5E9F0}" srcOrd="1" destOrd="0" parTransId="{870E6810-C69C-4F49-B616-BA95007245D7}" sibTransId="{1AAA0EDE-2FAD-4F6E-ACEC-2ED93BDB6C5E}"/>
    <dgm:cxn modelId="{1F2A2D40-E5BF-48A1-90B3-B779BA0A7B78}" srcId="{530DB6C0-5624-4AD1-BCE7-7CD995F084C4}" destId="{0BF16558-E877-49C0-9841-4D3F1B79C69D}" srcOrd="2" destOrd="0" parTransId="{FAACA683-3F41-4FBD-A10F-662519D6A338}" sibTransId="{212134F8-12C0-4DC9-9278-4F2FF0A6B4AB}"/>
    <dgm:cxn modelId="{CC710263-1ED1-4B6C-9A37-AFED44412E20}" srcId="{4E75CDF5-7290-46C2-A034-45D4F7458BBA}" destId="{05B27300-2785-4AA8-9EA2-0E44ED6660A8}" srcOrd="1" destOrd="0" parTransId="{78BE9449-5F55-462F-B577-997095E1412B}" sibTransId="{87F35683-3B22-4A57-BE93-C3DAFDA7B22A}"/>
    <dgm:cxn modelId="{59579346-ABDA-4716-A89B-B0D30768098D}" srcId="{7A65AF57-3C22-4E11-98D3-D27586692B9B}" destId="{4E75CDF5-7290-46C2-A034-45D4F7458BBA}" srcOrd="2" destOrd="0" parTransId="{E451E8E2-427F-43D8-9E0D-F363FEDF5326}" sibTransId="{60C891DF-4FFA-4B80-9417-89D1E0A36223}"/>
    <dgm:cxn modelId="{D8EC6448-257A-4804-88AF-F03B6C24982D}" srcId="{44167DD3-128D-4FD1-A6E6-F9D043669C1A}" destId="{1D2F6339-E168-4A3E-8386-2C6D173163A0}" srcOrd="0" destOrd="0" parTransId="{48F2698D-A445-48EA-B4E0-DB893AE5B4A3}" sibTransId="{5934F4E9-4BF5-4BFF-A033-C063F7D7D876}"/>
    <dgm:cxn modelId="{24D9FC6B-9D9E-44AA-BB54-0E8C62CFEBD1}" srcId="{530DB6C0-5624-4AD1-BCE7-7CD995F084C4}" destId="{512DFC17-F2A7-4113-BB9B-A05FDEE8E193}" srcOrd="1" destOrd="0" parTransId="{E1AC41F5-821B-4ED1-89B2-D39488511F15}" sibTransId="{E12C4E94-DDC1-4314-86E8-987DA08CD015}"/>
    <dgm:cxn modelId="{F5F2534C-A6E6-4419-B01F-58472778264F}" srcId="{530DB6C0-5624-4AD1-BCE7-7CD995F084C4}" destId="{977E399A-0FAB-4639-9E26-721542C3265C}" srcOrd="0" destOrd="0" parTransId="{63F86A55-98EE-4BC9-B98A-2F6F0BC871E4}" sibTransId="{8A075787-4C1F-4AC1-99D8-B132534FF859}"/>
    <dgm:cxn modelId="{0807A56C-4360-4AA8-9ED2-378F9002FF33}" type="presOf" srcId="{05B27300-2785-4AA8-9EA2-0E44ED6660A8}" destId="{7D753CB0-9962-46F6-87DD-3C6DB4A5E4DF}" srcOrd="0" destOrd="1" presId="urn:microsoft.com/office/officeart/2005/8/layout/list1"/>
    <dgm:cxn modelId="{C8D4004D-DADB-46E0-890E-084F5D4E2E81}" type="presOf" srcId="{11631BF9-9A91-458E-A9C2-CFD7D16C1941}" destId="{EF8AC91C-02E1-414A-9694-3F79F8B7785D}" srcOrd="0" destOrd="1" presId="urn:microsoft.com/office/officeart/2005/8/layout/list1"/>
    <dgm:cxn modelId="{5E1DA44D-A7F2-4BEB-8A1B-06056B0CBBE2}" type="presOf" srcId="{044ED946-F8BF-4CA3-A85B-23D55E5221BA}" destId="{1CCC4CA8-642C-4455-8819-345FB2D056DD}" srcOrd="0" destOrd="0" presId="urn:microsoft.com/office/officeart/2005/8/layout/list1"/>
    <dgm:cxn modelId="{ABFEEE70-CFBE-4D29-925C-8724495F3AFC}" srcId="{044ED946-F8BF-4CA3-A85B-23D55E5221BA}" destId="{11631BF9-9A91-458E-A9C2-CFD7D16C1941}" srcOrd="1" destOrd="0" parTransId="{55126331-9FAA-4162-BD0D-DC857A4DAB5B}" sibTransId="{57CA7115-1462-4587-918F-903D254C516D}"/>
    <dgm:cxn modelId="{BA719753-9A97-4ABA-8C7C-2304BFD5A30D}" type="presOf" srcId="{530DB6C0-5624-4AD1-BCE7-7CD995F084C4}" destId="{21944835-086F-4893-810B-4E595480492A}" srcOrd="0" destOrd="0" presId="urn:microsoft.com/office/officeart/2005/8/layout/list1"/>
    <dgm:cxn modelId="{315A3C77-A7BB-49C4-BB3B-53504E0010EB}" srcId="{44167DD3-128D-4FD1-A6E6-F9D043669C1A}" destId="{892BDE63-921B-42B5-84D6-813D385BF461}" srcOrd="3" destOrd="0" parTransId="{B4DD0E16-C8A9-4A6A-9BE3-94E4050F5F91}" sibTransId="{2BAA9BED-E51B-41E9-A082-C958400B7C10}"/>
    <dgm:cxn modelId="{082FB25A-CAD6-4E63-957A-46BF7C2FD7E8}" srcId="{4E75CDF5-7290-46C2-A034-45D4F7458BBA}" destId="{74660BB0-45CE-4F08-B6FD-E6671BA1B7AD}" srcOrd="0" destOrd="0" parTransId="{1D8F7264-069D-4365-844A-B56CF6969045}" sibTransId="{AD92CEDB-F37D-468B-BE36-D84AFD2D2CA9}"/>
    <dgm:cxn modelId="{5033A88E-EABF-4A5B-B091-4301476F2A0C}" type="presOf" srcId="{6FA6E565-29C3-4172-851E-CA8AC80D4484}" destId="{963572A1-378C-46E1-94C5-99EC8BCA8CF3}" srcOrd="0" destOrd="2" presId="urn:microsoft.com/office/officeart/2005/8/layout/list1"/>
    <dgm:cxn modelId="{3196DA8F-358C-4837-8225-566CF011FA9B}" type="presOf" srcId="{0BF16558-E877-49C0-9841-4D3F1B79C69D}" destId="{6BBD5E62-AB1E-47CB-BED6-1A246F89FAB3}" srcOrd="0" destOrd="2" presId="urn:microsoft.com/office/officeart/2005/8/layout/list1"/>
    <dgm:cxn modelId="{A165CF97-A99E-4E6F-9A40-00591C023A00}" srcId="{7A65AF57-3C22-4E11-98D3-D27586692B9B}" destId="{530DB6C0-5624-4AD1-BCE7-7CD995F084C4}" srcOrd="0" destOrd="0" parTransId="{14B0038E-246E-4F77-BB24-9630BD4D6701}" sibTransId="{070E3CA4-E3B8-453D-B0CF-C5AB4BF79FF3}"/>
    <dgm:cxn modelId="{36324F98-0F9E-416C-8C5F-B333B309FFE1}" type="presOf" srcId="{CD3DB30B-746F-4096-B36A-35F73531FDCC}" destId="{EF8AC91C-02E1-414A-9694-3F79F8B7785D}" srcOrd="0" destOrd="0" presId="urn:microsoft.com/office/officeart/2005/8/layout/list1"/>
    <dgm:cxn modelId="{79A84B9B-7308-4A2E-AFD3-FB1CD65B9CAA}" type="presOf" srcId="{892BDE63-921B-42B5-84D6-813D385BF461}" destId="{963572A1-378C-46E1-94C5-99EC8BCA8CF3}" srcOrd="0" destOrd="3" presId="urn:microsoft.com/office/officeart/2005/8/layout/list1"/>
    <dgm:cxn modelId="{49572CB3-A54A-4E67-A7B6-6AAA4CB0227E}" srcId="{7A65AF57-3C22-4E11-98D3-D27586692B9B}" destId="{44167DD3-128D-4FD1-A6E6-F9D043669C1A}" srcOrd="1" destOrd="0" parTransId="{86D2F00B-8592-4669-84BC-CAAD642213BD}" sibTransId="{8608E264-2220-4AA9-921C-9422D5AD3BCB}"/>
    <dgm:cxn modelId="{65664ABD-751B-4AAB-A257-42DD1B5CB71E}" type="presOf" srcId="{44167DD3-128D-4FD1-A6E6-F9D043669C1A}" destId="{C1EBBC5C-B136-4F4C-A7A4-65C260ECCEF9}" srcOrd="1" destOrd="0" presId="urn:microsoft.com/office/officeart/2005/8/layout/list1"/>
    <dgm:cxn modelId="{5B74ADCC-9319-4600-BB06-DF219D96AE2A}" type="presOf" srcId="{7A65AF57-3C22-4E11-98D3-D27586692B9B}" destId="{B1F0E600-83B2-4671-885E-D1F40C4E534B}" srcOrd="0" destOrd="0" presId="urn:microsoft.com/office/officeart/2005/8/layout/list1"/>
    <dgm:cxn modelId="{D9CCC5CE-9001-4D6E-9225-BBE01CD18523}" type="presOf" srcId="{044ED946-F8BF-4CA3-A85B-23D55E5221BA}" destId="{756DFD27-E42F-4D36-8250-1B3216AEF125}" srcOrd="1" destOrd="0" presId="urn:microsoft.com/office/officeart/2005/8/layout/list1"/>
    <dgm:cxn modelId="{73CD06D0-953C-4B3E-A494-AA3C5848745B}" type="presOf" srcId="{530DB6C0-5624-4AD1-BCE7-7CD995F084C4}" destId="{0B172AEF-2327-4798-A14A-BFA333169FEB}" srcOrd="1" destOrd="0" presId="urn:microsoft.com/office/officeart/2005/8/layout/list1"/>
    <dgm:cxn modelId="{5A7C45D0-C264-4A8E-939C-D49CAC756966}" srcId="{7A65AF57-3C22-4E11-98D3-D27586692B9B}" destId="{044ED946-F8BF-4CA3-A85B-23D55E5221BA}" srcOrd="3" destOrd="0" parTransId="{10488F24-5945-45CE-9F76-426384F0B6F2}" sibTransId="{35CDBAEF-021A-44DD-B787-FC7B9B837BE4}"/>
    <dgm:cxn modelId="{64BDEFD2-D8AC-478B-88DE-238962CCCFC1}" type="presOf" srcId="{3D1076CB-D27E-4E4B-A67D-6917BEC5E9F0}" destId="{963572A1-378C-46E1-94C5-99EC8BCA8CF3}" srcOrd="0" destOrd="1" presId="urn:microsoft.com/office/officeart/2005/8/layout/list1"/>
    <dgm:cxn modelId="{E8D55CD6-AE40-476E-AF70-5993A7B81AD8}" type="presOf" srcId="{4E75CDF5-7290-46C2-A034-45D4F7458BBA}" destId="{164DA3B1-EFEB-4D20-AA87-795C7001966C}" srcOrd="1" destOrd="0" presId="urn:microsoft.com/office/officeart/2005/8/layout/list1"/>
    <dgm:cxn modelId="{FD8A84DD-0823-432C-B8DF-5ABA9AD2F36B}" type="presOf" srcId="{977E399A-0FAB-4639-9E26-721542C3265C}" destId="{6BBD5E62-AB1E-47CB-BED6-1A246F89FAB3}" srcOrd="0" destOrd="0" presId="urn:microsoft.com/office/officeart/2005/8/layout/list1"/>
    <dgm:cxn modelId="{BBC820E4-06DF-4A54-B992-3867D354C67F}" srcId="{044ED946-F8BF-4CA3-A85B-23D55E5221BA}" destId="{CD3DB30B-746F-4096-B36A-35F73531FDCC}" srcOrd="0" destOrd="0" parTransId="{99393607-EB29-4760-8B81-F33CB011A6E3}" sibTransId="{A7A98A5C-FF53-4F47-93F0-51C8B71F7BA0}"/>
    <dgm:cxn modelId="{168AAB74-B459-4194-B0EF-61DA74213A8F}" type="presParOf" srcId="{B1F0E600-83B2-4671-885E-D1F40C4E534B}" destId="{58435A09-F42E-4E98-8EA9-27C74FB8762A}" srcOrd="0" destOrd="0" presId="urn:microsoft.com/office/officeart/2005/8/layout/list1"/>
    <dgm:cxn modelId="{785D79B1-603F-4017-B3E0-E60528FE02B7}" type="presParOf" srcId="{58435A09-F42E-4E98-8EA9-27C74FB8762A}" destId="{21944835-086F-4893-810B-4E595480492A}" srcOrd="0" destOrd="0" presId="urn:microsoft.com/office/officeart/2005/8/layout/list1"/>
    <dgm:cxn modelId="{2EA4C454-F2F4-4835-A549-6C93EF32818E}" type="presParOf" srcId="{58435A09-F42E-4E98-8EA9-27C74FB8762A}" destId="{0B172AEF-2327-4798-A14A-BFA333169FEB}" srcOrd="1" destOrd="0" presId="urn:microsoft.com/office/officeart/2005/8/layout/list1"/>
    <dgm:cxn modelId="{568A2035-222E-4A03-B559-371911CFD627}" type="presParOf" srcId="{B1F0E600-83B2-4671-885E-D1F40C4E534B}" destId="{6EDC977E-8A24-4877-BF36-856DED412E69}" srcOrd="1" destOrd="0" presId="urn:microsoft.com/office/officeart/2005/8/layout/list1"/>
    <dgm:cxn modelId="{CD52C989-B5FD-4039-890A-311A7FDB1187}" type="presParOf" srcId="{B1F0E600-83B2-4671-885E-D1F40C4E534B}" destId="{6BBD5E62-AB1E-47CB-BED6-1A246F89FAB3}" srcOrd="2" destOrd="0" presId="urn:microsoft.com/office/officeart/2005/8/layout/list1"/>
    <dgm:cxn modelId="{8721B975-775D-4775-AE53-A8B806673E45}" type="presParOf" srcId="{B1F0E600-83B2-4671-885E-D1F40C4E534B}" destId="{9F090942-FB50-484B-9C19-29D699FF62CE}" srcOrd="3" destOrd="0" presId="urn:microsoft.com/office/officeart/2005/8/layout/list1"/>
    <dgm:cxn modelId="{1393D422-99CB-4BC3-B76B-1E2D314B4B8E}" type="presParOf" srcId="{B1F0E600-83B2-4671-885E-D1F40C4E534B}" destId="{16027606-DC66-456D-B3C3-F4ECB70DCD82}" srcOrd="4" destOrd="0" presId="urn:microsoft.com/office/officeart/2005/8/layout/list1"/>
    <dgm:cxn modelId="{A9C4167E-4E96-4D41-B9AA-F3943070D401}" type="presParOf" srcId="{16027606-DC66-456D-B3C3-F4ECB70DCD82}" destId="{5F88F2F1-4848-42EB-8621-A833D9737535}" srcOrd="0" destOrd="0" presId="urn:microsoft.com/office/officeart/2005/8/layout/list1"/>
    <dgm:cxn modelId="{6AFEE10F-F73F-4B82-A7B6-DCFB42C42698}" type="presParOf" srcId="{16027606-DC66-456D-B3C3-F4ECB70DCD82}" destId="{C1EBBC5C-B136-4F4C-A7A4-65C260ECCEF9}" srcOrd="1" destOrd="0" presId="urn:microsoft.com/office/officeart/2005/8/layout/list1"/>
    <dgm:cxn modelId="{E5244242-FE47-4E26-BDDA-67C411BFBBD1}" type="presParOf" srcId="{B1F0E600-83B2-4671-885E-D1F40C4E534B}" destId="{8FDAB210-8F45-43AB-809B-8F51FD93657B}" srcOrd="5" destOrd="0" presId="urn:microsoft.com/office/officeart/2005/8/layout/list1"/>
    <dgm:cxn modelId="{57FD5397-9BBD-4767-B13B-B7F0677DA5B2}" type="presParOf" srcId="{B1F0E600-83B2-4671-885E-D1F40C4E534B}" destId="{963572A1-378C-46E1-94C5-99EC8BCA8CF3}" srcOrd="6" destOrd="0" presId="urn:microsoft.com/office/officeart/2005/8/layout/list1"/>
    <dgm:cxn modelId="{9F8A043E-2692-42DE-AAF6-6D5506C4F510}" type="presParOf" srcId="{B1F0E600-83B2-4671-885E-D1F40C4E534B}" destId="{DEBD5B9C-D1D3-4A78-924C-91D6C5959E63}" srcOrd="7" destOrd="0" presId="urn:microsoft.com/office/officeart/2005/8/layout/list1"/>
    <dgm:cxn modelId="{5043ADA2-BAED-4417-B825-582F92B50D7A}" type="presParOf" srcId="{B1F0E600-83B2-4671-885E-D1F40C4E534B}" destId="{E19FB106-F9E0-42D0-92B0-7643BCD24D3C}" srcOrd="8" destOrd="0" presId="urn:microsoft.com/office/officeart/2005/8/layout/list1"/>
    <dgm:cxn modelId="{2301ADAD-4838-4190-8EA2-931A761233A9}" type="presParOf" srcId="{E19FB106-F9E0-42D0-92B0-7643BCD24D3C}" destId="{FB7D0FDF-D750-4370-B6D8-8320B713D768}" srcOrd="0" destOrd="0" presId="urn:microsoft.com/office/officeart/2005/8/layout/list1"/>
    <dgm:cxn modelId="{6E859EDE-A623-4705-9F50-4737AF9EEF83}" type="presParOf" srcId="{E19FB106-F9E0-42D0-92B0-7643BCD24D3C}" destId="{164DA3B1-EFEB-4D20-AA87-795C7001966C}" srcOrd="1" destOrd="0" presId="urn:microsoft.com/office/officeart/2005/8/layout/list1"/>
    <dgm:cxn modelId="{3CBD77C0-9145-468A-AB19-B234DF12510F}" type="presParOf" srcId="{B1F0E600-83B2-4671-885E-D1F40C4E534B}" destId="{9F25486B-9518-4039-907A-79C0C4008B91}" srcOrd="9" destOrd="0" presId="urn:microsoft.com/office/officeart/2005/8/layout/list1"/>
    <dgm:cxn modelId="{19A4AE3F-78D0-40C0-B869-73A9812FCF8C}" type="presParOf" srcId="{B1F0E600-83B2-4671-885E-D1F40C4E534B}" destId="{7D753CB0-9962-46F6-87DD-3C6DB4A5E4DF}" srcOrd="10" destOrd="0" presId="urn:microsoft.com/office/officeart/2005/8/layout/list1"/>
    <dgm:cxn modelId="{037427CA-1C55-4697-BAC3-F28B9C516A83}" type="presParOf" srcId="{B1F0E600-83B2-4671-885E-D1F40C4E534B}" destId="{9256677C-5114-495E-8812-E5F10ABEDA45}" srcOrd="11" destOrd="0" presId="urn:microsoft.com/office/officeart/2005/8/layout/list1"/>
    <dgm:cxn modelId="{EBE8EFA3-5865-42A8-9948-C1B991B3471A}" type="presParOf" srcId="{B1F0E600-83B2-4671-885E-D1F40C4E534B}" destId="{398F0735-4917-4CF3-8378-505E0FEA6F68}" srcOrd="12" destOrd="0" presId="urn:microsoft.com/office/officeart/2005/8/layout/list1"/>
    <dgm:cxn modelId="{5010D344-BD4F-4DAE-8EBD-390D4AC4EB33}" type="presParOf" srcId="{398F0735-4917-4CF3-8378-505E0FEA6F68}" destId="{1CCC4CA8-642C-4455-8819-345FB2D056DD}" srcOrd="0" destOrd="0" presId="urn:microsoft.com/office/officeart/2005/8/layout/list1"/>
    <dgm:cxn modelId="{17207E28-040C-4293-A6F1-28B3166CA6A7}" type="presParOf" srcId="{398F0735-4917-4CF3-8378-505E0FEA6F68}" destId="{756DFD27-E42F-4D36-8250-1B3216AEF125}" srcOrd="1" destOrd="0" presId="urn:microsoft.com/office/officeart/2005/8/layout/list1"/>
    <dgm:cxn modelId="{AEF28697-D7C0-4992-BB80-C06457150EE2}" type="presParOf" srcId="{B1F0E600-83B2-4671-885E-D1F40C4E534B}" destId="{6FEA2630-7556-44DE-9F32-2E97DCA12B42}" srcOrd="13" destOrd="0" presId="urn:microsoft.com/office/officeart/2005/8/layout/list1"/>
    <dgm:cxn modelId="{0D55EF88-DF07-471A-92AC-43930FC37768}" type="presParOf" srcId="{B1F0E600-83B2-4671-885E-D1F40C4E534B}" destId="{EF8AC91C-02E1-414A-9694-3F79F8B7785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65AF57-3C22-4E11-98D3-D27586692B9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30DB6C0-5624-4AD1-BCE7-7CD995F084C4}">
      <dgm:prSet/>
      <dgm:spPr/>
      <dgm:t>
        <a:bodyPr/>
        <a:lstStyle/>
        <a:p>
          <a:r>
            <a:rPr lang="en-US"/>
            <a:t>Behaviors</a:t>
          </a:r>
        </a:p>
      </dgm:t>
    </dgm:pt>
    <dgm:pt modelId="{14B0038E-246E-4F77-BB24-9630BD4D6701}" type="parTrans" cxnId="{A165CF97-A99E-4E6F-9A40-00591C023A00}">
      <dgm:prSet/>
      <dgm:spPr/>
      <dgm:t>
        <a:bodyPr/>
        <a:lstStyle/>
        <a:p>
          <a:endParaRPr lang="en-US"/>
        </a:p>
      </dgm:t>
    </dgm:pt>
    <dgm:pt modelId="{070E3CA4-E3B8-453D-B0CF-C5AB4BF79FF3}" type="sibTrans" cxnId="{A165CF97-A99E-4E6F-9A40-00591C023A00}">
      <dgm:prSet/>
      <dgm:spPr/>
      <dgm:t>
        <a:bodyPr/>
        <a:lstStyle/>
        <a:p>
          <a:endParaRPr lang="en-US"/>
        </a:p>
      </dgm:t>
    </dgm:pt>
    <dgm:pt modelId="{145FB425-CB31-438C-8E29-73008D4566E9}">
      <dgm:prSet/>
      <dgm:spPr/>
      <dgm:t>
        <a:bodyPr/>
        <a:lstStyle/>
        <a:p>
          <a:r>
            <a:rPr lang="en-US" dirty="0"/>
            <a:t>Does not finish tasks, distractible</a:t>
          </a:r>
        </a:p>
      </dgm:t>
    </dgm:pt>
    <dgm:pt modelId="{2DC8C958-13A4-40A9-9D76-D7D29B5DD9B1}" type="parTrans" cxnId="{DD0C0974-75BE-4769-9A98-82EE0E814F99}">
      <dgm:prSet/>
      <dgm:spPr/>
      <dgm:t>
        <a:bodyPr/>
        <a:lstStyle/>
        <a:p>
          <a:endParaRPr lang="en-US"/>
        </a:p>
      </dgm:t>
    </dgm:pt>
    <dgm:pt modelId="{C3B5139A-39D1-4C06-83BC-C57C2A6684B9}" type="sibTrans" cxnId="{DD0C0974-75BE-4769-9A98-82EE0E814F99}">
      <dgm:prSet/>
      <dgm:spPr/>
      <dgm:t>
        <a:bodyPr/>
        <a:lstStyle/>
        <a:p>
          <a:endParaRPr lang="en-US"/>
        </a:p>
      </dgm:t>
    </dgm:pt>
    <dgm:pt modelId="{44167DD3-128D-4FD1-A6E6-F9D043669C1A}">
      <dgm:prSet/>
      <dgm:spPr/>
      <dgm:t>
        <a:bodyPr/>
        <a:lstStyle/>
        <a:p>
          <a:r>
            <a:rPr lang="en-US"/>
            <a:t>Mood/Affect</a:t>
          </a:r>
        </a:p>
      </dgm:t>
    </dgm:pt>
    <dgm:pt modelId="{86D2F00B-8592-4669-84BC-CAAD642213BD}" type="parTrans" cxnId="{49572CB3-A54A-4E67-A7B6-6AAA4CB0227E}">
      <dgm:prSet/>
      <dgm:spPr/>
      <dgm:t>
        <a:bodyPr/>
        <a:lstStyle/>
        <a:p>
          <a:endParaRPr lang="en-US"/>
        </a:p>
      </dgm:t>
    </dgm:pt>
    <dgm:pt modelId="{8608E264-2220-4AA9-921C-9422D5AD3BCB}" type="sibTrans" cxnId="{49572CB3-A54A-4E67-A7B6-6AAA4CB0227E}">
      <dgm:prSet/>
      <dgm:spPr/>
      <dgm:t>
        <a:bodyPr/>
        <a:lstStyle/>
        <a:p>
          <a:endParaRPr lang="en-US"/>
        </a:p>
      </dgm:t>
    </dgm:pt>
    <dgm:pt modelId="{45AD5FA1-46C3-41DE-B283-98C5BFAFFCD3}">
      <dgm:prSet/>
      <dgm:spPr/>
      <dgm:t>
        <a:bodyPr/>
        <a:lstStyle/>
        <a:p>
          <a:r>
            <a:rPr lang="en-US" dirty="0"/>
            <a:t>Mood: feelings of nervousness, constant fear</a:t>
          </a:r>
        </a:p>
      </dgm:t>
    </dgm:pt>
    <dgm:pt modelId="{0B779AA5-463B-4382-A656-C14AE2F667B0}" type="parTrans" cxnId="{970EEBA1-C0C1-435F-AF49-7EFE09789F5B}">
      <dgm:prSet/>
      <dgm:spPr/>
      <dgm:t>
        <a:bodyPr/>
        <a:lstStyle/>
        <a:p>
          <a:endParaRPr lang="en-US"/>
        </a:p>
      </dgm:t>
    </dgm:pt>
    <dgm:pt modelId="{60313D7B-B8E6-4BE1-AA6A-8521B9E6E47C}" type="sibTrans" cxnId="{970EEBA1-C0C1-435F-AF49-7EFE09789F5B}">
      <dgm:prSet/>
      <dgm:spPr/>
      <dgm:t>
        <a:bodyPr/>
        <a:lstStyle/>
        <a:p>
          <a:endParaRPr lang="en-US"/>
        </a:p>
      </dgm:t>
    </dgm:pt>
    <dgm:pt modelId="{AACA140A-B8F9-4502-89D6-AB263B3DFA4F}">
      <dgm:prSet/>
      <dgm:spPr/>
      <dgm:t>
        <a:bodyPr/>
        <a:lstStyle/>
        <a:p>
          <a:r>
            <a:rPr lang="en-US" dirty="0"/>
            <a:t>Affect: jitteriness, shaking, rapid and pressured speech</a:t>
          </a:r>
        </a:p>
      </dgm:t>
    </dgm:pt>
    <dgm:pt modelId="{EC339333-3415-4F58-856E-006B1C985A8B}" type="parTrans" cxnId="{78D05EB7-5E31-4D88-A453-BEAF3443FC96}">
      <dgm:prSet/>
      <dgm:spPr/>
      <dgm:t>
        <a:bodyPr/>
        <a:lstStyle/>
        <a:p>
          <a:endParaRPr lang="en-US"/>
        </a:p>
      </dgm:t>
    </dgm:pt>
    <dgm:pt modelId="{F2F1767D-7572-4720-9DDA-A4555985C816}" type="sibTrans" cxnId="{78D05EB7-5E31-4D88-A453-BEAF3443FC96}">
      <dgm:prSet/>
      <dgm:spPr/>
      <dgm:t>
        <a:bodyPr/>
        <a:lstStyle/>
        <a:p>
          <a:endParaRPr lang="en-US"/>
        </a:p>
      </dgm:t>
    </dgm:pt>
    <dgm:pt modelId="{4E75CDF5-7290-46C2-A034-45D4F7458BBA}">
      <dgm:prSet/>
      <dgm:spPr/>
      <dgm:t>
        <a:bodyPr/>
        <a:lstStyle/>
        <a:p>
          <a:r>
            <a:rPr lang="en-US"/>
            <a:t>Relationships</a:t>
          </a:r>
        </a:p>
      </dgm:t>
    </dgm:pt>
    <dgm:pt modelId="{E451E8E2-427F-43D8-9E0D-F363FEDF5326}" type="parTrans" cxnId="{59579346-ABDA-4716-A89B-B0D30768098D}">
      <dgm:prSet/>
      <dgm:spPr/>
      <dgm:t>
        <a:bodyPr/>
        <a:lstStyle/>
        <a:p>
          <a:endParaRPr lang="en-US"/>
        </a:p>
      </dgm:t>
    </dgm:pt>
    <dgm:pt modelId="{60C891DF-4FFA-4B80-9417-89D1E0A36223}" type="sibTrans" cxnId="{59579346-ABDA-4716-A89B-B0D30768098D}">
      <dgm:prSet/>
      <dgm:spPr/>
      <dgm:t>
        <a:bodyPr/>
        <a:lstStyle/>
        <a:p>
          <a:endParaRPr lang="en-US"/>
        </a:p>
      </dgm:t>
    </dgm:pt>
    <dgm:pt modelId="{74660BB0-45CE-4F08-B6FD-E6671BA1B7AD}">
      <dgm:prSet/>
      <dgm:spPr/>
      <dgm:t>
        <a:bodyPr/>
        <a:lstStyle/>
        <a:p>
          <a:r>
            <a:rPr lang="en-US"/>
            <a:t>Crying upon separation from caregiver</a:t>
          </a:r>
        </a:p>
      </dgm:t>
    </dgm:pt>
    <dgm:pt modelId="{1D8F7264-069D-4365-844A-B56CF6969045}" type="parTrans" cxnId="{082FB25A-CAD6-4E63-957A-46BF7C2FD7E8}">
      <dgm:prSet/>
      <dgm:spPr/>
      <dgm:t>
        <a:bodyPr/>
        <a:lstStyle/>
        <a:p>
          <a:endParaRPr lang="en-US"/>
        </a:p>
      </dgm:t>
    </dgm:pt>
    <dgm:pt modelId="{AD92CEDB-F37D-468B-BE36-D84AFD2D2CA9}" type="sibTrans" cxnId="{082FB25A-CAD6-4E63-957A-46BF7C2FD7E8}">
      <dgm:prSet/>
      <dgm:spPr/>
      <dgm:t>
        <a:bodyPr/>
        <a:lstStyle/>
        <a:p>
          <a:endParaRPr lang="en-US"/>
        </a:p>
      </dgm:t>
    </dgm:pt>
    <dgm:pt modelId="{F60DACFC-6AA1-4FA8-B795-C2614D439C34}">
      <dgm:prSet/>
      <dgm:spPr/>
      <dgm:t>
        <a:bodyPr/>
        <a:lstStyle/>
        <a:p>
          <a:r>
            <a:rPr lang="en-US" dirty="0"/>
            <a:t>“Clingy” </a:t>
          </a:r>
        </a:p>
      </dgm:t>
    </dgm:pt>
    <dgm:pt modelId="{02535B1B-A474-4F83-AF9C-4839B0F99637}" type="parTrans" cxnId="{3FFD8C79-1C6B-4C85-8423-A09BAFEF5846}">
      <dgm:prSet/>
      <dgm:spPr/>
      <dgm:t>
        <a:bodyPr/>
        <a:lstStyle/>
        <a:p>
          <a:endParaRPr lang="en-US"/>
        </a:p>
      </dgm:t>
    </dgm:pt>
    <dgm:pt modelId="{4837938E-C183-43CE-8C45-64896DC0FEE7}" type="sibTrans" cxnId="{3FFD8C79-1C6B-4C85-8423-A09BAFEF5846}">
      <dgm:prSet/>
      <dgm:spPr/>
      <dgm:t>
        <a:bodyPr/>
        <a:lstStyle/>
        <a:p>
          <a:endParaRPr lang="en-US"/>
        </a:p>
      </dgm:t>
    </dgm:pt>
    <dgm:pt modelId="{9ED1653C-46B3-4A96-BA12-8775181DF4BC}">
      <dgm:prSet/>
      <dgm:spPr/>
      <dgm:t>
        <a:bodyPr/>
        <a:lstStyle/>
        <a:p>
          <a:r>
            <a:rPr lang="en-US" dirty="0"/>
            <a:t>Constant talk about fears</a:t>
          </a:r>
        </a:p>
      </dgm:t>
    </dgm:pt>
    <dgm:pt modelId="{F7CB0594-8C80-4F81-B2C1-8F7929CB27AB}" type="parTrans" cxnId="{0FF76C6E-A228-4251-8D29-12826AD2B81E}">
      <dgm:prSet/>
      <dgm:spPr/>
      <dgm:t>
        <a:bodyPr/>
        <a:lstStyle/>
        <a:p>
          <a:endParaRPr lang="en-US"/>
        </a:p>
      </dgm:t>
    </dgm:pt>
    <dgm:pt modelId="{CCA57D8A-8953-4724-8641-A61F632C1821}" type="sibTrans" cxnId="{0FF76C6E-A228-4251-8D29-12826AD2B81E}">
      <dgm:prSet/>
      <dgm:spPr/>
    </dgm:pt>
    <dgm:pt modelId="{4BA8A695-AEC7-4DF2-AA6D-194C1D4535AD}">
      <dgm:prSet/>
      <dgm:spPr/>
      <dgm:t>
        <a:bodyPr/>
        <a:lstStyle/>
        <a:p>
          <a:r>
            <a:rPr lang="en-US" dirty="0"/>
            <a:t>Cognitions</a:t>
          </a:r>
        </a:p>
      </dgm:t>
    </dgm:pt>
    <dgm:pt modelId="{C54EC619-5A74-4E96-8CF0-52F8E70333F5}" type="parTrans" cxnId="{4669DA92-2DED-4607-82E0-70C0F3A6CC57}">
      <dgm:prSet/>
      <dgm:spPr/>
      <dgm:t>
        <a:bodyPr/>
        <a:lstStyle/>
        <a:p>
          <a:endParaRPr lang="en-US"/>
        </a:p>
      </dgm:t>
    </dgm:pt>
    <dgm:pt modelId="{537CFCF4-7D94-4099-B474-78A37C0CF263}" type="sibTrans" cxnId="{4669DA92-2DED-4607-82E0-70C0F3A6CC57}">
      <dgm:prSet/>
      <dgm:spPr/>
      <dgm:t>
        <a:bodyPr/>
        <a:lstStyle/>
        <a:p>
          <a:endParaRPr lang="en-US"/>
        </a:p>
      </dgm:t>
    </dgm:pt>
    <dgm:pt modelId="{29E191AC-86C4-41B8-8E2F-B7A9D72F99C2}">
      <dgm:prSet/>
      <dgm:spPr/>
      <dgm:t>
        <a:bodyPr/>
        <a:lstStyle/>
        <a:p>
          <a:r>
            <a:rPr lang="en-US" dirty="0"/>
            <a:t>Constant concern that mom is hurt or going to die</a:t>
          </a:r>
        </a:p>
      </dgm:t>
    </dgm:pt>
    <dgm:pt modelId="{44A8C157-03DB-4A9B-8130-C3EBA18D6DD7}" type="parTrans" cxnId="{69B68585-915D-4112-AE4C-9423B98C9B4F}">
      <dgm:prSet/>
      <dgm:spPr/>
    </dgm:pt>
    <dgm:pt modelId="{8403D039-857E-4C84-9808-8AA1B9E3F8C8}" type="sibTrans" cxnId="{69B68585-915D-4112-AE4C-9423B98C9B4F}">
      <dgm:prSet/>
      <dgm:spPr/>
    </dgm:pt>
    <dgm:pt modelId="{43CDCFA0-BF88-4C8B-9377-AD7BA158071F}" type="pres">
      <dgm:prSet presAssocID="{7A65AF57-3C22-4E11-98D3-D27586692B9B}" presName="linear" presStyleCnt="0">
        <dgm:presLayoutVars>
          <dgm:dir/>
          <dgm:animLvl val="lvl"/>
          <dgm:resizeHandles val="exact"/>
        </dgm:presLayoutVars>
      </dgm:prSet>
      <dgm:spPr/>
    </dgm:pt>
    <dgm:pt modelId="{A9EB075A-9546-4929-81BB-2B0EE705A588}" type="pres">
      <dgm:prSet presAssocID="{530DB6C0-5624-4AD1-BCE7-7CD995F084C4}" presName="parentLin" presStyleCnt="0"/>
      <dgm:spPr/>
    </dgm:pt>
    <dgm:pt modelId="{8799C697-81DA-46C3-BA54-AD4B4543EBF2}" type="pres">
      <dgm:prSet presAssocID="{530DB6C0-5624-4AD1-BCE7-7CD995F084C4}" presName="parentLeftMargin" presStyleLbl="node1" presStyleIdx="0" presStyleCnt="4"/>
      <dgm:spPr/>
    </dgm:pt>
    <dgm:pt modelId="{6651D195-887D-481F-BF5D-2D0D61EBCB91}" type="pres">
      <dgm:prSet presAssocID="{530DB6C0-5624-4AD1-BCE7-7CD995F084C4}" presName="parentText" presStyleLbl="node1" presStyleIdx="0" presStyleCnt="4">
        <dgm:presLayoutVars>
          <dgm:chMax val="0"/>
          <dgm:bulletEnabled val="1"/>
        </dgm:presLayoutVars>
      </dgm:prSet>
      <dgm:spPr/>
    </dgm:pt>
    <dgm:pt modelId="{A10C3448-FBFE-4C09-9AEA-1C43B967861D}" type="pres">
      <dgm:prSet presAssocID="{530DB6C0-5624-4AD1-BCE7-7CD995F084C4}" presName="negativeSpace" presStyleCnt="0"/>
      <dgm:spPr/>
    </dgm:pt>
    <dgm:pt modelId="{E651D202-C952-4455-92D8-A467E68BEB78}" type="pres">
      <dgm:prSet presAssocID="{530DB6C0-5624-4AD1-BCE7-7CD995F084C4}" presName="childText" presStyleLbl="conFgAcc1" presStyleIdx="0" presStyleCnt="4">
        <dgm:presLayoutVars>
          <dgm:bulletEnabled val="1"/>
        </dgm:presLayoutVars>
      </dgm:prSet>
      <dgm:spPr/>
    </dgm:pt>
    <dgm:pt modelId="{FA81633B-6FF2-438A-90FE-2FB2474A3376}" type="pres">
      <dgm:prSet presAssocID="{070E3CA4-E3B8-453D-B0CF-C5AB4BF79FF3}" presName="spaceBetweenRectangles" presStyleCnt="0"/>
      <dgm:spPr/>
    </dgm:pt>
    <dgm:pt modelId="{6814865A-220D-4871-8FEE-27A59B2955F3}" type="pres">
      <dgm:prSet presAssocID="{4BA8A695-AEC7-4DF2-AA6D-194C1D4535AD}" presName="parentLin" presStyleCnt="0"/>
      <dgm:spPr/>
    </dgm:pt>
    <dgm:pt modelId="{B8B4933F-E327-454F-81DA-F95D219F664D}" type="pres">
      <dgm:prSet presAssocID="{4BA8A695-AEC7-4DF2-AA6D-194C1D4535AD}" presName="parentLeftMargin" presStyleLbl="node1" presStyleIdx="0" presStyleCnt="4"/>
      <dgm:spPr/>
    </dgm:pt>
    <dgm:pt modelId="{BF6B71DA-A664-4525-834A-D4B8E0DED07A}" type="pres">
      <dgm:prSet presAssocID="{4BA8A695-AEC7-4DF2-AA6D-194C1D4535AD}" presName="parentText" presStyleLbl="node1" presStyleIdx="1" presStyleCnt="4">
        <dgm:presLayoutVars>
          <dgm:chMax val="0"/>
          <dgm:bulletEnabled val="1"/>
        </dgm:presLayoutVars>
      </dgm:prSet>
      <dgm:spPr/>
    </dgm:pt>
    <dgm:pt modelId="{D63F37D6-AAAA-472D-BF52-9535ED24B1F0}" type="pres">
      <dgm:prSet presAssocID="{4BA8A695-AEC7-4DF2-AA6D-194C1D4535AD}" presName="negativeSpace" presStyleCnt="0"/>
      <dgm:spPr/>
    </dgm:pt>
    <dgm:pt modelId="{FA89D44E-1234-4A6A-8DC2-AD5523D2B27A}" type="pres">
      <dgm:prSet presAssocID="{4BA8A695-AEC7-4DF2-AA6D-194C1D4535AD}" presName="childText" presStyleLbl="conFgAcc1" presStyleIdx="1" presStyleCnt="4" custLinFactNeighborX="-484" custLinFactNeighborY="-31127">
        <dgm:presLayoutVars>
          <dgm:bulletEnabled val="1"/>
        </dgm:presLayoutVars>
      </dgm:prSet>
      <dgm:spPr/>
    </dgm:pt>
    <dgm:pt modelId="{DA8FE44C-6659-455A-B6C7-0B70C6C76989}" type="pres">
      <dgm:prSet presAssocID="{537CFCF4-7D94-4099-B474-78A37C0CF263}" presName="spaceBetweenRectangles" presStyleCnt="0"/>
      <dgm:spPr/>
    </dgm:pt>
    <dgm:pt modelId="{0C3BE1D3-AB4A-4065-B604-8E4D9E20D5A2}" type="pres">
      <dgm:prSet presAssocID="{44167DD3-128D-4FD1-A6E6-F9D043669C1A}" presName="parentLin" presStyleCnt="0"/>
      <dgm:spPr/>
    </dgm:pt>
    <dgm:pt modelId="{08B4882B-C680-4CA2-8A89-904F309AC8FC}" type="pres">
      <dgm:prSet presAssocID="{44167DD3-128D-4FD1-A6E6-F9D043669C1A}" presName="parentLeftMargin" presStyleLbl="node1" presStyleIdx="1" presStyleCnt="4"/>
      <dgm:spPr/>
    </dgm:pt>
    <dgm:pt modelId="{3294F406-14B3-4F68-95EF-FBAF9D84ECF9}" type="pres">
      <dgm:prSet presAssocID="{44167DD3-128D-4FD1-A6E6-F9D043669C1A}" presName="parentText" presStyleLbl="node1" presStyleIdx="2" presStyleCnt="4">
        <dgm:presLayoutVars>
          <dgm:chMax val="0"/>
          <dgm:bulletEnabled val="1"/>
        </dgm:presLayoutVars>
      </dgm:prSet>
      <dgm:spPr/>
    </dgm:pt>
    <dgm:pt modelId="{B54037CB-F9ED-41B3-AF34-A67CC0E6026D}" type="pres">
      <dgm:prSet presAssocID="{44167DD3-128D-4FD1-A6E6-F9D043669C1A}" presName="negativeSpace" presStyleCnt="0"/>
      <dgm:spPr/>
    </dgm:pt>
    <dgm:pt modelId="{2A05E46B-FFC5-4436-AED7-E5EC119C94E9}" type="pres">
      <dgm:prSet presAssocID="{44167DD3-128D-4FD1-A6E6-F9D043669C1A}" presName="childText" presStyleLbl="conFgAcc1" presStyleIdx="2" presStyleCnt="4">
        <dgm:presLayoutVars>
          <dgm:bulletEnabled val="1"/>
        </dgm:presLayoutVars>
      </dgm:prSet>
      <dgm:spPr/>
    </dgm:pt>
    <dgm:pt modelId="{6C353878-BCD1-4DB5-A1A7-26603031B7B9}" type="pres">
      <dgm:prSet presAssocID="{8608E264-2220-4AA9-921C-9422D5AD3BCB}" presName="spaceBetweenRectangles" presStyleCnt="0"/>
      <dgm:spPr/>
    </dgm:pt>
    <dgm:pt modelId="{5D38A2D3-1437-46BA-9132-6845CCB77641}" type="pres">
      <dgm:prSet presAssocID="{4E75CDF5-7290-46C2-A034-45D4F7458BBA}" presName="parentLin" presStyleCnt="0"/>
      <dgm:spPr/>
    </dgm:pt>
    <dgm:pt modelId="{19F33D68-170E-46FB-B844-9D491D46917E}" type="pres">
      <dgm:prSet presAssocID="{4E75CDF5-7290-46C2-A034-45D4F7458BBA}" presName="parentLeftMargin" presStyleLbl="node1" presStyleIdx="2" presStyleCnt="4"/>
      <dgm:spPr/>
    </dgm:pt>
    <dgm:pt modelId="{60CB883D-19FB-4697-9A1F-624A9AE0169C}" type="pres">
      <dgm:prSet presAssocID="{4E75CDF5-7290-46C2-A034-45D4F7458BBA}" presName="parentText" presStyleLbl="node1" presStyleIdx="3" presStyleCnt="4">
        <dgm:presLayoutVars>
          <dgm:chMax val="0"/>
          <dgm:bulletEnabled val="1"/>
        </dgm:presLayoutVars>
      </dgm:prSet>
      <dgm:spPr/>
    </dgm:pt>
    <dgm:pt modelId="{3E2489E4-6F89-44F2-A12B-C0E04954C644}" type="pres">
      <dgm:prSet presAssocID="{4E75CDF5-7290-46C2-A034-45D4F7458BBA}" presName="negativeSpace" presStyleCnt="0"/>
      <dgm:spPr/>
    </dgm:pt>
    <dgm:pt modelId="{8BFD9D16-FDD4-4145-9894-7DCAE8BF7B5F}" type="pres">
      <dgm:prSet presAssocID="{4E75CDF5-7290-46C2-A034-45D4F7458BBA}" presName="childText" presStyleLbl="conFgAcc1" presStyleIdx="3" presStyleCnt="4">
        <dgm:presLayoutVars>
          <dgm:bulletEnabled val="1"/>
        </dgm:presLayoutVars>
      </dgm:prSet>
      <dgm:spPr/>
    </dgm:pt>
  </dgm:ptLst>
  <dgm:cxnLst>
    <dgm:cxn modelId="{1A3CE911-F6C6-44B6-8964-01F2784EBE74}" type="presOf" srcId="{4BA8A695-AEC7-4DF2-AA6D-194C1D4535AD}" destId="{BF6B71DA-A664-4525-834A-D4B8E0DED07A}" srcOrd="1" destOrd="0" presId="urn:microsoft.com/office/officeart/2005/8/layout/list1"/>
    <dgm:cxn modelId="{E711AB12-2082-4292-B72A-F8082C4FEECD}" type="presOf" srcId="{145FB425-CB31-438C-8E29-73008D4566E9}" destId="{E651D202-C952-4455-92D8-A467E68BEB78}" srcOrd="0" destOrd="0" presId="urn:microsoft.com/office/officeart/2005/8/layout/list1"/>
    <dgm:cxn modelId="{C13C541E-B077-4BC0-976E-A1229CD0AC71}" type="presOf" srcId="{44167DD3-128D-4FD1-A6E6-F9D043669C1A}" destId="{08B4882B-C680-4CA2-8A89-904F309AC8FC}" srcOrd="0" destOrd="0" presId="urn:microsoft.com/office/officeart/2005/8/layout/list1"/>
    <dgm:cxn modelId="{B96CD828-A023-4078-B80E-EBF9F94F489D}" type="presOf" srcId="{44167DD3-128D-4FD1-A6E6-F9D043669C1A}" destId="{3294F406-14B3-4F68-95EF-FBAF9D84ECF9}" srcOrd="1" destOrd="0" presId="urn:microsoft.com/office/officeart/2005/8/layout/list1"/>
    <dgm:cxn modelId="{7E950030-7EEC-46DA-BDA4-6D932D1539A3}" type="presOf" srcId="{7A65AF57-3C22-4E11-98D3-D27586692B9B}" destId="{43CDCFA0-BF88-4C8B-9377-AD7BA158071F}" srcOrd="0" destOrd="0" presId="urn:microsoft.com/office/officeart/2005/8/layout/list1"/>
    <dgm:cxn modelId="{68481E37-AC03-4FE0-BEFD-7EA32E50BDFC}" type="presOf" srcId="{9ED1653C-46B3-4A96-BA12-8775181DF4BC}" destId="{E651D202-C952-4455-92D8-A467E68BEB78}" srcOrd="0" destOrd="1" presId="urn:microsoft.com/office/officeart/2005/8/layout/list1"/>
    <dgm:cxn modelId="{952EE939-3B11-471C-ACDD-33A0B0D85FB9}" type="presOf" srcId="{F60DACFC-6AA1-4FA8-B795-C2614D439C34}" destId="{8BFD9D16-FDD4-4145-9894-7DCAE8BF7B5F}" srcOrd="0" destOrd="1" presId="urn:microsoft.com/office/officeart/2005/8/layout/list1"/>
    <dgm:cxn modelId="{D66B3D5F-5B22-430D-8751-FB1C20142EE9}" type="presOf" srcId="{4E75CDF5-7290-46C2-A034-45D4F7458BBA}" destId="{19F33D68-170E-46FB-B844-9D491D46917E}" srcOrd="0" destOrd="0" presId="urn:microsoft.com/office/officeart/2005/8/layout/list1"/>
    <dgm:cxn modelId="{59579346-ABDA-4716-A89B-B0D30768098D}" srcId="{7A65AF57-3C22-4E11-98D3-D27586692B9B}" destId="{4E75CDF5-7290-46C2-A034-45D4F7458BBA}" srcOrd="3" destOrd="0" parTransId="{E451E8E2-427F-43D8-9E0D-F363FEDF5326}" sibTransId="{60C891DF-4FFA-4B80-9417-89D1E0A36223}"/>
    <dgm:cxn modelId="{0FF76C6E-A228-4251-8D29-12826AD2B81E}" srcId="{530DB6C0-5624-4AD1-BCE7-7CD995F084C4}" destId="{9ED1653C-46B3-4A96-BA12-8775181DF4BC}" srcOrd="1" destOrd="0" parTransId="{F7CB0594-8C80-4F81-B2C1-8F7929CB27AB}" sibTransId="{CCA57D8A-8953-4724-8641-A61F632C1821}"/>
    <dgm:cxn modelId="{DD0C0974-75BE-4769-9A98-82EE0E814F99}" srcId="{530DB6C0-5624-4AD1-BCE7-7CD995F084C4}" destId="{145FB425-CB31-438C-8E29-73008D4566E9}" srcOrd="0" destOrd="0" parTransId="{2DC8C958-13A4-40A9-9D76-D7D29B5DD9B1}" sibTransId="{C3B5139A-39D1-4C06-83BC-C57C2A6684B9}"/>
    <dgm:cxn modelId="{FBF2F757-3133-40AE-859E-8E68B0AF8F65}" type="presOf" srcId="{4E75CDF5-7290-46C2-A034-45D4F7458BBA}" destId="{60CB883D-19FB-4697-9A1F-624A9AE0169C}" srcOrd="1" destOrd="0" presId="urn:microsoft.com/office/officeart/2005/8/layout/list1"/>
    <dgm:cxn modelId="{3FFD8C79-1C6B-4C85-8423-A09BAFEF5846}" srcId="{4E75CDF5-7290-46C2-A034-45D4F7458BBA}" destId="{F60DACFC-6AA1-4FA8-B795-C2614D439C34}" srcOrd="1" destOrd="0" parTransId="{02535B1B-A474-4F83-AF9C-4839B0F99637}" sibTransId="{4837938E-C183-43CE-8C45-64896DC0FEE7}"/>
    <dgm:cxn modelId="{0B8AFD59-981C-4623-A83E-082EF1D34DFB}" type="presOf" srcId="{530DB6C0-5624-4AD1-BCE7-7CD995F084C4}" destId="{6651D195-887D-481F-BF5D-2D0D61EBCB91}" srcOrd="1" destOrd="0" presId="urn:microsoft.com/office/officeart/2005/8/layout/list1"/>
    <dgm:cxn modelId="{082FB25A-CAD6-4E63-957A-46BF7C2FD7E8}" srcId="{4E75CDF5-7290-46C2-A034-45D4F7458BBA}" destId="{74660BB0-45CE-4F08-B6FD-E6671BA1B7AD}" srcOrd="0" destOrd="0" parTransId="{1D8F7264-069D-4365-844A-B56CF6969045}" sibTransId="{AD92CEDB-F37D-468B-BE36-D84AFD2D2CA9}"/>
    <dgm:cxn modelId="{AB329183-CE5C-4C8E-8B40-E961CA19A5E3}" type="presOf" srcId="{4BA8A695-AEC7-4DF2-AA6D-194C1D4535AD}" destId="{B8B4933F-E327-454F-81DA-F95D219F664D}" srcOrd="0" destOrd="0" presId="urn:microsoft.com/office/officeart/2005/8/layout/list1"/>
    <dgm:cxn modelId="{69B68585-915D-4112-AE4C-9423B98C9B4F}" srcId="{4BA8A695-AEC7-4DF2-AA6D-194C1D4535AD}" destId="{29E191AC-86C4-41B8-8E2F-B7A9D72F99C2}" srcOrd="0" destOrd="0" parTransId="{44A8C157-03DB-4A9B-8130-C3EBA18D6DD7}" sibTransId="{8403D039-857E-4C84-9808-8AA1B9E3F8C8}"/>
    <dgm:cxn modelId="{4669DA92-2DED-4607-82E0-70C0F3A6CC57}" srcId="{7A65AF57-3C22-4E11-98D3-D27586692B9B}" destId="{4BA8A695-AEC7-4DF2-AA6D-194C1D4535AD}" srcOrd="1" destOrd="0" parTransId="{C54EC619-5A74-4E96-8CF0-52F8E70333F5}" sibTransId="{537CFCF4-7D94-4099-B474-78A37C0CF263}"/>
    <dgm:cxn modelId="{A165CF97-A99E-4E6F-9A40-00591C023A00}" srcId="{7A65AF57-3C22-4E11-98D3-D27586692B9B}" destId="{530DB6C0-5624-4AD1-BCE7-7CD995F084C4}" srcOrd="0" destOrd="0" parTransId="{14B0038E-246E-4F77-BB24-9630BD4D6701}" sibTransId="{070E3CA4-E3B8-453D-B0CF-C5AB4BF79FF3}"/>
    <dgm:cxn modelId="{970EEBA1-C0C1-435F-AF49-7EFE09789F5B}" srcId="{44167DD3-128D-4FD1-A6E6-F9D043669C1A}" destId="{45AD5FA1-46C3-41DE-B283-98C5BFAFFCD3}" srcOrd="0" destOrd="0" parTransId="{0B779AA5-463B-4382-A656-C14AE2F667B0}" sibTransId="{60313D7B-B8E6-4BE1-AA6A-8521B9E6E47C}"/>
    <dgm:cxn modelId="{49572CB3-A54A-4E67-A7B6-6AAA4CB0227E}" srcId="{7A65AF57-3C22-4E11-98D3-D27586692B9B}" destId="{44167DD3-128D-4FD1-A6E6-F9D043669C1A}" srcOrd="2" destOrd="0" parTransId="{86D2F00B-8592-4669-84BC-CAAD642213BD}" sibTransId="{8608E264-2220-4AA9-921C-9422D5AD3BCB}"/>
    <dgm:cxn modelId="{78D05EB7-5E31-4D88-A453-BEAF3443FC96}" srcId="{44167DD3-128D-4FD1-A6E6-F9D043669C1A}" destId="{AACA140A-B8F9-4502-89D6-AB263B3DFA4F}" srcOrd="1" destOrd="0" parTransId="{EC339333-3415-4F58-856E-006B1C985A8B}" sibTransId="{F2F1767D-7572-4720-9DDA-A4555985C816}"/>
    <dgm:cxn modelId="{DA5343C4-F8C7-4BD6-8D3A-DD6847E9AC1B}" type="presOf" srcId="{74660BB0-45CE-4F08-B6FD-E6671BA1B7AD}" destId="{8BFD9D16-FDD4-4145-9894-7DCAE8BF7B5F}" srcOrd="0" destOrd="0" presId="urn:microsoft.com/office/officeart/2005/8/layout/list1"/>
    <dgm:cxn modelId="{EA54FECB-7B4A-4698-BA01-B5A0C2F93268}" type="presOf" srcId="{29E191AC-86C4-41B8-8E2F-B7A9D72F99C2}" destId="{FA89D44E-1234-4A6A-8DC2-AD5523D2B27A}" srcOrd="0" destOrd="0" presId="urn:microsoft.com/office/officeart/2005/8/layout/list1"/>
    <dgm:cxn modelId="{AEB911CC-2A57-4D1B-B17D-6AFD4E64BC6F}" type="presOf" srcId="{AACA140A-B8F9-4502-89D6-AB263B3DFA4F}" destId="{2A05E46B-FFC5-4436-AED7-E5EC119C94E9}" srcOrd="0" destOrd="1" presId="urn:microsoft.com/office/officeart/2005/8/layout/list1"/>
    <dgm:cxn modelId="{FA04B8DE-B77B-4E40-97BA-448E6DCAD48B}" type="presOf" srcId="{530DB6C0-5624-4AD1-BCE7-7CD995F084C4}" destId="{8799C697-81DA-46C3-BA54-AD4B4543EBF2}" srcOrd="0" destOrd="0" presId="urn:microsoft.com/office/officeart/2005/8/layout/list1"/>
    <dgm:cxn modelId="{7356A6F3-3D66-46E0-8F36-BF9BA5F3BEFF}" type="presOf" srcId="{45AD5FA1-46C3-41DE-B283-98C5BFAFFCD3}" destId="{2A05E46B-FFC5-4436-AED7-E5EC119C94E9}" srcOrd="0" destOrd="0" presId="urn:microsoft.com/office/officeart/2005/8/layout/list1"/>
    <dgm:cxn modelId="{5455C349-FF63-4154-B1E6-836582DC9C74}" type="presParOf" srcId="{43CDCFA0-BF88-4C8B-9377-AD7BA158071F}" destId="{A9EB075A-9546-4929-81BB-2B0EE705A588}" srcOrd="0" destOrd="0" presId="urn:microsoft.com/office/officeart/2005/8/layout/list1"/>
    <dgm:cxn modelId="{1140F3B0-DA85-4D88-AFD3-A66A88DAAEC3}" type="presParOf" srcId="{A9EB075A-9546-4929-81BB-2B0EE705A588}" destId="{8799C697-81DA-46C3-BA54-AD4B4543EBF2}" srcOrd="0" destOrd="0" presId="urn:microsoft.com/office/officeart/2005/8/layout/list1"/>
    <dgm:cxn modelId="{11181AE1-7C49-49A2-95C7-6C2BC274AC33}" type="presParOf" srcId="{A9EB075A-9546-4929-81BB-2B0EE705A588}" destId="{6651D195-887D-481F-BF5D-2D0D61EBCB91}" srcOrd="1" destOrd="0" presId="urn:microsoft.com/office/officeart/2005/8/layout/list1"/>
    <dgm:cxn modelId="{6D69995F-BBCF-42D2-9401-23E912A9C55F}" type="presParOf" srcId="{43CDCFA0-BF88-4C8B-9377-AD7BA158071F}" destId="{A10C3448-FBFE-4C09-9AEA-1C43B967861D}" srcOrd="1" destOrd="0" presId="urn:microsoft.com/office/officeart/2005/8/layout/list1"/>
    <dgm:cxn modelId="{1483ECEC-EB1B-48F1-85C0-D8B2C07BCA84}" type="presParOf" srcId="{43CDCFA0-BF88-4C8B-9377-AD7BA158071F}" destId="{E651D202-C952-4455-92D8-A467E68BEB78}" srcOrd="2" destOrd="0" presId="urn:microsoft.com/office/officeart/2005/8/layout/list1"/>
    <dgm:cxn modelId="{DA74E995-FEFF-4655-93CC-3EC5596433CA}" type="presParOf" srcId="{43CDCFA0-BF88-4C8B-9377-AD7BA158071F}" destId="{FA81633B-6FF2-438A-90FE-2FB2474A3376}" srcOrd="3" destOrd="0" presId="urn:microsoft.com/office/officeart/2005/8/layout/list1"/>
    <dgm:cxn modelId="{9431D118-19A8-4F08-90C5-E14F6BDD1292}" type="presParOf" srcId="{43CDCFA0-BF88-4C8B-9377-AD7BA158071F}" destId="{6814865A-220D-4871-8FEE-27A59B2955F3}" srcOrd="4" destOrd="0" presId="urn:microsoft.com/office/officeart/2005/8/layout/list1"/>
    <dgm:cxn modelId="{919F00AC-52AA-4A45-84ED-757B53731556}" type="presParOf" srcId="{6814865A-220D-4871-8FEE-27A59B2955F3}" destId="{B8B4933F-E327-454F-81DA-F95D219F664D}" srcOrd="0" destOrd="0" presId="urn:microsoft.com/office/officeart/2005/8/layout/list1"/>
    <dgm:cxn modelId="{FDC3CA04-3A85-4603-B50A-1FBAD6763EBE}" type="presParOf" srcId="{6814865A-220D-4871-8FEE-27A59B2955F3}" destId="{BF6B71DA-A664-4525-834A-D4B8E0DED07A}" srcOrd="1" destOrd="0" presId="urn:microsoft.com/office/officeart/2005/8/layout/list1"/>
    <dgm:cxn modelId="{8BB6C6CE-45AF-4E34-A53D-F3C15E0BE1EB}" type="presParOf" srcId="{43CDCFA0-BF88-4C8B-9377-AD7BA158071F}" destId="{D63F37D6-AAAA-472D-BF52-9535ED24B1F0}" srcOrd="5" destOrd="0" presId="urn:microsoft.com/office/officeart/2005/8/layout/list1"/>
    <dgm:cxn modelId="{029ED3C3-8E34-4B38-8223-5F8C855636FD}" type="presParOf" srcId="{43CDCFA0-BF88-4C8B-9377-AD7BA158071F}" destId="{FA89D44E-1234-4A6A-8DC2-AD5523D2B27A}" srcOrd="6" destOrd="0" presId="urn:microsoft.com/office/officeart/2005/8/layout/list1"/>
    <dgm:cxn modelId="{77F77BEE-639B-42AF-B8FB-9A312897AADC}" type="presParOf" srcId="{43CDCFA0-BF88-4C8B-9377-AD7BA158071F}" destId="{DA8FE44C-6659-455A-B6C7-0B70C6C76989}" srcOrd="7" destOrd="0" presId="urn:microsoft.com/office/officeart/2005/8/layout/list1"/>
    <dgm:cxn modelId="{8CD4C234-99C5-4A24-AA41-3796D7B5AC77}" type="presParOf" srcId="{43CDCFA0-BF88-4C8B-9377-AD7BA158071F}" destId="{0C3BE1D3-AB4A-4065-B604-8E4D9E20D5A2}" srcOrd="8" destOrd="0" presId="urn:microsoft.com/office/officeart/2005/8/layout/list1"/>
    <dgm:cxn modelId="{C45F4994-B8F6-482E-B48A-88A5F5695CCB}" type="presParOf" srcId="{0C3BE1D3-AB4A-4065-B604-8E4D9E20D5A2}" destId="{08B4882B-C680-4CA2-8A89-904F309AC8FC}" srcOrd="0" destOrd="0" presId="urn:microsoft.com/office/officeart/2005/8/layout/list1"/>
    <dgm:cxn modelId="{D27168B5-A886-4C3B-A93F-7EC44B5E8F96}" type="presParOf" srcId="{0C3BE1D3-AB4A-4065-B604-8E4D9E20D5A2}" destId="{3294F406-14B3-4F68-95EF-FBAF9D84ECF9}" srcOrd="1" destOrd="0" presId="urn:microsoft.com/office/officeart/2005/8/layout/list1"/>
    <dgm:cxn modelId="{857EEC5F-F831-432A-B590-CD59B05E1526}" type="presParOf" srcId="{43CDCFA0-BF88-4C8B-9377-AD7BA158071F}" destId="{B54037CB-F9ED-41B3-AF34-A67CC0E6026D}" srcOrd="9" destOrd="0" presId="urn:microsoft.com/office/officeart/2005/8/layout/list1"/>
    <dgm:cxn modelId="{83BAE965-1FB9-4EAB-BB53-4BC58D1ABCE2}" type="presParOf" srcId="{43CDCFA0-BF88-4C8B-9377-AD7BA158071F}" destId="{2A05E46B-FFC5-4436-AED7-E5EC119C94E9}" srcOrd="10" destOrd="0" presId="urn:microsoft.com/office/officeart/2005/8/layout/list1"/>
    <dgm:cxn modelId="{EB9FE089-CA38-49EF-A36A-177B25106274}" type="presParOf" srcId="{43CDCFA0-BF88-4C8B-9377-AD7BA158071F}" destId="{6C353878-BCD1-4DB5-A1A7-26603031B7B9}" srcOrd="11" destOrd="0" presId="urn:microsoft.com/office/officeart/2005/8/layout/list1"/>
    <dgm:cxn modelId="{A7731A15-6A50-4350-9424-4BB6137BF1D8}" type="presParOf" srcId="{43CDCFA0-BF88-4C8B-9377-AD7BA158071F}" destId="{5D38A2D3-1437-46BA-9132-6845CCB77641}" srcOrd="12" destOrd="0" presId="urn:microsoft.com/office/officeart/2005/8/layout/list1"/>
    <dgm:cxn modelId="{192336D7-BFA2-48F1-A247-44F7899EF59C}" type="presParOf" srcId="{5D38A2D3-1437-46BA-9132-6845CCB77641}" destId="{19F33D68-170E-46FB-B844-9D491D46917E}" srcOrd="0" destOrd="0" presId="urn:microsoft.com/office/officeart/2005/8/layout/list1"/>
    <dgm:cxn modelId="{006B6DEF-4239-4E1A-A532-D4767C905680}" type="presParOf" srcId="{5D38A2D3-1437-46BA-9132-6845CCB77641}" destId="{60CB883D-19FB-4697-9A1F-624A9AE0169C}" srcOrd="1" destOrd="0" presId="urn:microsoft.com/office/officeart/2005/8/layout/list1"/>
    <dgm:cxn modelId="{854EB849-CB1F-4491-B773-742B0947E636}" type="presParOf" srcId="{43CDCFA0-BF88-4C8B-9377-AD7BA158071F}" destId="{3E2489E4-6F89-44F2-A12B-C0E04954C644}" srcOrd="13" destOrd="0" presId="urn:microsoft.com/office/officeart/2005/8/layout/list1"/>
    <dgm:cxn modelId="{48924540-8062-41C4-A071-431340EB2148}" type="presParOf" srcId="{43CDCFA0-BF88-4C8B-9377-AD7BA158071F}" destId="{8BFD9D16-FDD4-4145-9894-7DCAE8BF7B5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65AF57-3C22-4E11-98D3-D27586692B9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30DB6C0-5624-4AD1-BCE7-7CD995F084C4}">
      <dgm:prSet/>
      <dgm:spPr/>
      <dgm:t>
        <a:bodyPr/>
        <a:lstStyle/>
        <a:p>
          <a:r>
            <a:rPr lang="en-US"/>
            <a:t>Behaviors</a:t>
          </a:r>
        </a:p>
      </dgm:t>
    </dgm:pt>
    <dgm:pt modelId="{14B0038E-246E-4F77-BB24-9630BD4D6701}" type="parTrans" cxnId="{A165CF97-A99E-4E6F-9A40-00591C023A00}">
      <dgm:prSet/>
      <dgm:spPr/>
      <dgm:t>
        <a:bodyPr/>
        <a:lstStyle/>
        <a:p>
          <a:endParaRPr lang="en-US"/>
        </a:p>
      </dgm:t>
    </dgm:pt>
    <dgm:pt modelId="{070E3CA4-E3B8-453D-B0CF-C5AB4BF79FF3}" type="sibTrans" cxnId="{A165CF97-A99E-4E6F-9A40-00591C023A00}">
      <dgm:prSet/>
      <dgm:spPr/>
      <dgm:t>
        <a:bodyPr/>
        <a:lstStyle/>
        <a:p>
          <a:endParaRPr lang="en-US"/>
        </a:p>
      </dgm:t>
    </dgm:pt>
    <dgm:pt modelId="{145FB425-CB31-438C-8E29-73008D4566E9}">
      <dgm:prSet/>
      <dgm:spPr/>
      <dgm:t>
        <a:bodyPr/>
        <a:lstStyle/>
        <a:p>
          <a:r>
            <a:rPr lang="en-US" dirty="0"/>
            <a:t>Cannot fall asleep or stay asleep</a:t>
          </a:r>
        </a:p>
      </dgm:t>
    </dgm:pt>
    <dgm:pt modelId="{2DC8C958-13A4-40A9-9D76-D7D29B5DD9B1}" type="parTrans" cxnId="{DD0C0974-75BE-4769-9A98-82EE0E814F99}">
      <dgm:prSet/>
      <dgm:spPr/>
      <dgm:t>
        <a:bodyPr/>
        <a:lstStyle/>
        <a:p>
          <a:endParaRPr lang="en-US"/>
        </a:p>
      </dgm:t>
    </dgm:pt>
    <dgm:pt modelId="{C3B5139A-39D1-4C06-83BC-C57C2A6684B9}" type="sibTrans" cxnId="{DD0C0974-75BE-4769-9A98-82EE0E814F99}">
      <dgm:prSet/>
      <dgm:spPr/>
      <dgm:t>
        <a:bodyPr/>
        <a:lstStyle/>
        <a:p>
          <a:endParaRPr lang="en-US"/>
        </a:p>
      </dgm:t>
    </dgm:pt>
    <dgm:pt modelId="{44167DD3-128D-4FD1-A6E6-F9D043669C1A}">
      <dgm:prSet/>
      <dgm:spPr/>
      <dgm:t>
        <a:bodyPr/>
        <a:lstStyle/>
        <a:p>
          <a:r>
            <a:rPr lang="en-US" dirty="0"/>
            <a:t>Cognitions</a:t>
          </a:r>
        </a:p>
      </dgm:t>
    </dgm:pt>
    <dgm:pt modelId="{86D2F00B-8592-4669-84BC-CAAD642213BD}" type="parTrans" cxnId="{49572CB3-A54A-4E67-A7B6-6AAA4CB0227E}">
      <dgm:prSet/>
      <dgm:spPr/>
      <dgm:t>
        <a:bodyPr/>
        <a:lstStyle/>
        <a:p>
          <a:endParaRPr lang="en-US"/>
        </a:p>
      </dgm:t>
    </dgm:pt>
    <dgm:pt modelId="{8608E264-2220-4AA9-921C-9422D5AD3BCB}" type="sibTrans" cxnId="{49572CB3-A54A-4E67-A7B6-6AAA4CB0227E}">
      <dgm:prSet/>
      <dgm:spPr/>
      <dgm:t>
        <a:bodyPr/>
        <a:lstStyle/>
        <a:p>
          <a:endParaRPr lang="en-US"/>
        </a:p>
      </dgm:t>
    </dgm:pt>
    <dgm:pt modelId="{4E75CDF5-7290-46C2-A034-45D4F7458BBA}">
      <dgm:prSet/>
      <dgm:spPr/>
      <dgm:t>
        <a:bodyPr/>
        <a:lstStyle/>
        <a:p>
          <a:r>
            <a:rPr lang="en-US" dirty="0"/>
            <a:t>Relationships</a:t>
          </a:r>
        </a:p>
      </dgm:t>
    </dgm:pt>
    <dgm:pt modelId="{E451E8E2-427F-43D8-9E0D-F363FEDF5326}" type="parTrans" cxnId="{59579346-ABDA-4716-A89B-B0D30768098D}">
      <dgm:prSet/>
      <dgm:spPr/>
      <dgm:t>
        <a:bodyPr/>
        <a:lstStyle/>
        <a:p>
          <a:endParaRPr lang="en-US"/>
        </a:p>
      </dgm:t>
    </dgm:pt>
    <dgm:pt modelId="{60C891DF-4FFA-4B80-9417-89D1E0A36223}" type="sibTrans" cxnId="{59579346-ABDA-4716-A89B-B0D30768098D}">
      <dgm:prSet/>
      <dgm:spPr/>
      <dgm:t>
        <a:bodyPr/>
        <a:lstStyle/>
        <a:p>
          <a:endParaRPr lang="en-US"/>
        </a:p>
      </dgm:t>
    </dgm:pt>
    <dgm:pt modelId="{74660BB0-45CE-4F08-B6FD-E6671BA1B7AD}">
      <dgm:prSet/>
      <dgm:spPr/>
      <dgm:t>
        <a:bodyPr/>
        <a:lstStyle/>
        <a:p>
          <a:r>
            <a:rPr lang="en-US" dirty="0"/>
            <a:t>Isolated</a:t>
          </a:r>
        </a:p>
      </dgm:t>
    </dgm:pt>
    <dgm:pt modelId="{1D8F7264-069D-4365-844A-B56CF6969045}" type="parTrans" cxnId="{082FB25A-CAD6-4E63-957A-46BF7C2FD7E8}">
      <dgm:prSet/>
      <dgm:spPr/>
      <dgm:t>
        <a:bodyPr/>
        <a:lstStyle/>
        <a:p>
          <a:endParaRPr lang="en-US"/>
        </a:p>
      </dgm:t>
    </dgm:pt>
    <dgm:pt modelId="{AD92CEDB-F37D-468B-BE36-D84AFD2D2CA9}" type="sibTrans" cxnId="{082FB25A-CAD6-4E63-957A-46BF7C2FD7E8}">
      <dgm:prSet/>
      <dgm:spPr/>
      <dgm:t>
        <a:bodyPr/>
        <a:lstStyle/>
        <a:p>
          <a:endParaRPr lang="en-US"/>
        </a:p>
      </dgm:t>
    </dgm:pt>
    <dgm:pt modelId="{C533B3EE-180C-48D1-B1A9-FB20603271CD}">
      <dgm:prSet/>
      <dgm:spPr/>
      <dgm:t>
        <a:bodyPr/>
        <a:lstStyle/>
        <a:p>
          <a:r>
            <a:rPr lang="en-US" dirty="0"/>
            <a:t>“Daydreams” often (dissociative)</a:t>
          </a:r>
        </a:p>
      </dgm:t>
    </dgm:pt>
    <dgm:pt modelId="{1E6A5E5F-3F3E-4DD7-97BF-5B685A6F2EEF}" type="parTrans" cxnId="{C98522EB-E7AD-4783-BF87-D12C5A6073E6}">
      <dgm:prSet/>
      <dgm:spPr/>
      <dgm:t>
        <a:bodyPr/>
        <a:lstStyle/>
        <a:p>
          <a:endParaRPr lang="en-US"/>
        </a:p>
      </dgm:t>
    </dgm:pt>
    <dgm:pt modelId="{866CA1DD-A353-4DB8-AB5A-5BBCDAC882B5}" type="sibTrans" cxnId="{C98522EB-E7AD-4783-BF87-D12C5A6073E6}">
      <dgm:prSet/>
      <dgm:spPr/>
      <dgm:t>
        <a:bodyPr/>
        <a:lstStyle/>
        <a:p>
          <a:endParaRPr lang="en-US"/>
        </a:p>
      </dgm:t>
    </dgm:pt>
    <dgm:pt modelId="{A8E09A43-DF73-4279-84CE-4C1E63E16F71}">
      <dgm:prSet/>
      <dgm:spPr/>
      <dgm:t>
        <a:bodyPr/>
        <a:lstStyle/>
        <a:p>
          <a:r>
            <a:rPr lang="en-US" dirty="0"/>
            <a:t>Argumentative with authority figures</a:t>
          </a:r>
        </a:p>
      </dgm:t>
    </dgm:pt>
    <dgm:pt modelId="{7C868405-43E0-49BB-9318-C0911657EC8E}" type="parTrans" cxnId="{14BEDDD2-D875-41D6-8AC3-821F3F591746}">
      <dgm:prSet/>
      <dgm:spPr/>
      <dgm:t>
        <a:bodyPr/>
        <a:lstStyle/>
        <a:p>
          <a:endParaRPr lang="en-US"/>
        </a:p>
      </dgm:t>
    </dgm:pt>
    <dgm:pt modelId="{9C2580B5-3C49-4684-930E-D34EC2DBEA8F}" type="sibTrans" cxnId="{14BEDDD2-D875-41D6-8AC3-821F3F591746}">
      <dgm:prSet/>
      <dgm:spPr/>
      <dgm:t>
        <a:bodyPr/>
        <a:lstStyle/>
        <a:p>
          <a:endParaRPr lang="en-US"/>
        </a:p>
      </dgm:t>
    </dgm:pt>
    <dgm:pt modelId="{25BEBD3E-3882-49FF-BF52-722BE9194C17}">
      <dgm:prSet/>
      <dgm:spPr/>
      <dgm:t>
        <a:bodyPr/>
        <a:lstStyle/>
        <a:p>
          <a:r>
            <a:rPr lang="en-US" dirty="0"/>
            <a:t>Few friendships</a:t>
          </a:r>
        </a:p>
      </dgm:t>
    </dgm:pt>
    <dgm:pt modelId="{CEDB7923-257C-475D-B452-8D714A49332F}" type="parTrans" cxnId="{F50BAD1A-E677-4DB0-8133-772D4F324455}">
      <dgm:prSet/>
      <dgm:spPr/>
      <dgm:t>
        <a:bodyPr/>
        <a:lstStyle/>
        <a:p>
          <a:endParaRPr lang="en-US"/>
        </a:p>
      </dgm:t>
    </dgm:pt>
    <dgm:pt modelId="{897FB17D-72C5-4A36-AE71-29EFDDCE679F}" type="sibTrans" cxnId="{F50BAD1A-E677-4DB0-8133-772D4F324455}">
      <dgm:prSet/>
      <dgm:spPr/>
      <dgm:t>
        <a:bodyPr/>
        <a:lstStyle/>
        <a:p>
          <a:endParaRPr lang="en-US"/>
        </a:p>
      </dgm:t>
    </dgm:pt>
    <dgm:pt modelId="{B13B7C83-FEA0-4D42-84DD-A3F83CA57FFD}">
      <dgm:prSet/>
      <dgm:spPr/>
      <dgm:t>
        <a:bodyPr/>
        <a:lstStyle/>
        <a:p>
          <a:r>
            <a:rPr lang="en-US" dirty="0"/>
            <a:t>Increased risk-taking and impulsivity: fights, bringing knives to school</a:t>
          </a:r>
        </a:p>
      </dgm:t>
    </dgm:pt>
    <dgm:pt modelId="{9747BC0A-DFCE-492A-9264-B42C29CF4789}" type="parTrans" cxnId="{2AC89B77-27A3-4F05-90CB-EDCD3B1C848B}">
      <dgm:prSet/>
      <dgm:spPr/>
      <dgm:t>
        <a:bodyPr/>
        <a:lstStyle/>
        <a:p>
          <a:endParaRPr lang="en-US"/>
        </a:p>
      </dgm:t>
    </dgm:pt>
    <dgm:pt modelId="{8DC7F6E5-0ADF-4A42-837A-2BC12CADBD32}" type="sibTrans" cxnId="{2AC89B77-27A3-4F05-90CB-EDCD3B1C848B}">
      <dgm:prSet/>
      <dgm:spPr/>
      <dgm:t>
        <a:bodyPr/>
        <a:lstStyle/>
        <a:p>
          <a:endParaRPr lang="en-US"/>
        </a:p>
      </dgm:t>
    </dgm:pt>
    <dgm:pt modelId="{19C300A2-B228-4BFE-8FDC-0D734EC7961F}">
      <dgm:prSet/>
      <dgm:spPr/>
      <dgm:t>
        <a:bodyPr/>
        <a:lstStyle/>
        <a:p>
          <a:r>
            <a:rPr lang="en-US" dirty="0"/>
            <a:t>Physical fights with peers</a:t>
          </a:r>
        </a:p>
      </dgm:t>
    </dgm:pt>
    <dgm:pt modelId="{30F2844D-4C3D-4A00-AAD3-89FE147C3B9A}" type="parTrans" cxnId="{ED65770E-E1ED-40C4-9F67-1E8E09AA9221}">
      <dgm:prSet/>
      <dgm:spPr/>
      <dgm:t>
        <a:bodyPr/>
        <a:lstStyle/>
        <a:p>
          <a:endParaRPr lang="en-US"/>
        </a:p>
      </dgm:t>
    </dgm:pt>
    <dgm:pt modelId="{B6E37971-A16C-4B38-9976-B2C1AD6DCA00}" type="sibTrans" cxnId="{ED65770E-E1ED-40C4-9F67-1E8E09AA9221}">
      <dgm:prSet/>
      <dgm:spPr/>
      <dgm:t>
        <a:bodyPr/>
        <a:lstStyle/>
        <a:p>
          <a:endParaRPr lang="en-US"/>
        </a:p>
      </dgm:t>
    </dgm:pt>
    <dgm:pt modelId="{044ED946-F8BF-4CA3-A85B-23D55E5221BA}">
      <dgm:prSet/>
      <dgm:spPr/>
      <dgm:t>
        <a:bodyPr/>
        <a:lstStyle/>
        <a:p>
          <a:r>
            <a:rPr lang="en-US" dirty="0"/>
            <a:t>Mood/Affect</a:t>
          </a:r>
        </a:p>
      </dgm:t>
    </dgm:pt>
    <dgm:pt modelId="{10488F24-5945-45CE-9F76-426384F0B6F2}" type="parTrans" cxnId="{5A7C45D0-C264-4A8E-939C-D49CAC756966}">
      <dgm:prSet/>
      <dgm:spPr/>
      <dgm:t>
        <a:bodyPr/>
        <a:lstStyle/>
        <a:p>
          <a:endParaRPr lang="en-US"/>
        </a:p>
      </dgm:t>
    </dgm:pt>
    <dgm:pt modelId="{35CDBAEF-021A-44DD-B787-FC7B9B837BE4}" type="sibTrans" cxnId="{5A7C45D0-C264-4A8E-939C-D49CAC756966}">
      <dgm:prSet/>
      <dgm:spPr/>
      <dgm:t>
        <a:bodyPr/>
        <a:lstStyle/>
        <a:p>
          <a:endParaRPr lang="en-US"/>
        </a:p>
      </dgm:t>
    </dgm:pt>
    <dgm:pt modelId="{CD3DB30B-746F-4096-B36A-35F73531FDCC}">
      <dgm:prSet/>
      <dgm:spPr/>
      <dgm:t>
        <a:bodyPr/>
        <a:lstStyle/>
        <a:p>
          <a:r>
            <a:rPr lang="en-US" dirty="0"/>
            <a:t>Mood: Angry</a:t>
          </a:r>
        </a:p>
      </dgm:t>
    </dgm:pt>
    <dgm:pt modelId="{99393607-EB29-4760-8B81-F33CB011A6E3}" type="parTrans" cxnId="{BBC820E4-06DF-4A54-B992-3867D354C67F}">
      <dgm:prSet/>
      <dgm:spPr/>
      <dgm:t>
        <a:bodyPr/>
        <a:lstStyle/>
        <a:p>
          <a:endParaRPr lang="en-US"/>
        </a:p>
      </dgm:t>
    </dgm:pt>
    <dgm:pt modelId="{A7A98A5C-FF53-4F47-93F0-51C8B71F7BA0}" type="sibTrans" cxnId="{BBC820E4-06DF-4A54-B992-3867D354C67F}">
      <dgm:prSet/>
      <dgm:spPr/>
      <dgm:t>
        <a:bodyPr/>
        <a:lstStyle/>
        <a:p>
          <a:endParaRPr lang="en-US"/>
        </a:p>
      </dgm:t>
    </dgm:pt>
    <dgm:pt modelId="{366FABA6-4A9D-463F-A048-BCFE482ADBCC}">
      <dgm:prSet/>
      <dgm:spPr/>
      <dgm:t>
        <a:bodyPr/>
        <a:lstStyle/>
        <a:p>
          <a:r>
            <a:rPr lang="en-US" dirty="0"/>
            <a:t>Intrusive memories of being assaulted</a:t>
          </a:r>
        </a:p>
      </dgm:t>
    </dgm:pt>
    <dgm:pt modelId="{5B4F1BB6-6469-4B9B-9E44-9BC418EFD0F1}" type="parTrans" cxnId="{DD5F5058-8537-46A7-8D44-398465444CA2}">
      <dgm:prSet/>
      <dgm:spPr/>
      <dgm:t>
        <a:bodyPr/>
        <a:lstStyle/>
        <a:p>
          <a:endParaRPr lang="en-US"/>
        </a:p>
      </dgm:t>
    </dgm:pt>
    <dgm:pt modelId="{AA05FBC6-3F7E-42F3-B948-306D1FCCA064}" type="sibTrans" cxnId="{DD5F5058-8537-46A7-8D44-398465444CA2}">
      <dgm:prSet/>
      <dgm:spPr/>
      <dgm:t>
        <a:bodyPr/>
        <a:lstStyle/>
        <a:p>
          <a:endParaRPr lang="en-US"/>
        </a:p>
      </dgm:t>
    </dgm:pt>
    <dgm:pt modelId="{0744BEF2-DC59-4F70-AC31-B659FF68BE80}">
      <dgm:prSet/>
      <dgm:spPr/>
      <dgm:t>
        <a:bodyPr/>
        <a:lstStyle/>
        <a:p>
          <a:r>
            <a:rPr lang="en-US" dirty="0"/>
            <a:t>Affect: If not irritable, then flat, dissociative, difficult to read</a:t>
          </a:r>
        </a:p>
      </dgm:t>
    </dgm:pt>
    <dgm:pt modelId="{DDA1C8BC-4289-43E3-A338-C1C15FD54D9E}" type="parTrans" cxnId="{0C969FC6-30AB-40C6-8D88-E4767DD4EBD8}">
      <dgm:prSet/>
      <dgm:spPr/>
      <dgm:t>
        <a:bodyPr/>
        <a:lstStyle/>
        <a:p>
          <a:endParaRPr lang="en-US"/>
        </a:p>
      </dgm:t>
    </dgm:pt>
    <dgm:pt modelId="{1C0A5828-74C8-4836-AFCA-3A0BAB6D1A04}" type="sibTrans" cxnId="{0C969FC6-30AB-40C6-8D88-E4767DD4EBD8}">
      <dgm:prSet/>
      <dgm:spPr/>
      <dgm:t>
        <a:bodyPr/>
        <a:lstStyle/>
        <a:p>
          <a:endParaRPr lang="en-US"/>
        </a:p>
      </dgm:t>
    </dgm:pt>
    <dgm:pt modelId="{B1F0E600-83B2-4671-885E-D1F40C4E534B}" type="pres">
      <dgm:prSet presAssocID="{7A65AF57-3C22-4E11-98D3-D27586692B9B}" presName="linear" presStyleCnt="0">
        <dgm:presLayoutVars>
          <dgm:dir/>
          <dgm:animLvl val="lvl"/>
          <dgm:resizeHandles val="exact"/>
        </dgm:presLayoutVars>
      </dgm:prSet>
      <dgm:spPr/>
    </dgm:pt>
    <dgm:pt modelId="{58435A09-F42E-4E98-8EA9-27C74FB8762A}" type="pres">
      <dgm:prSet presAssocID="{530DB6C0-5624-4AD1-BCE7-7CD995F084C4}" presName="parentLin" presStyleCnt="0"/>
      <dgm:spPr/>
    </dgm:pt>
    <dgm:pt modelId="{21944835-086F-4893-810B-4E595480492A}" type="pres">
      <dgm:prSet presAssocID="{530DB6C0-5624-4AD1-BCE7-7CD995F084C4}" presName="parentLeftMargin" presStyleLbl="node1" presStyleIdx="0" presStyleCnt="4"/>
      <dgm:spPr/>
    </dgm:pt>
    <dgm:pt modelId="{0B172AEF-2327-4798-A14A-BFA333169FEB}" type="pres">
      <dgm:prSet presAssocID="{530DB6C0-5624-4AD1-BCE7-7CD995F084C4}" presName="parentText" presStyleLbl="node1" presStyleIdx="0" presStyleCnt="4">
        <dgm:presLayoutVars>
          <dgm:chMax val="0"/>
          <dgm:bulletEnabled val="1"/>
        </dgm:presLayoutVars>
      </dgm:prSet>
      <dgm:spPr/>
    </dgm:pt>
    <dgm:pt modelId="{6EDC977E-8A24-4877-BF36-856DED412E69}" type="pres">
      <dgm:prSet presAssocID="{530DB6C0-5624-4AD1-BCE7-7CD995F084C4}" presName="negativeSpace" presStyleCnt="0"/>
      <dgm:spPr/>
    </dgm:pt>
    <dgm:pt modelId="{6BBD5E62-AB1E-47CB-BED6-1A246F89FAB3}" type="pres">
      <dgm:prSet presAssocID="{530DB6C0-5624-4AD1-BCE7-7CD995F084C4}" presName="childText" presStyleLbl="conFgAcc1" presStyleIdx="0" presStyleCnt="4">
        <dgm:presLayoutVars>
          <dgm:bulletEnabled val="1"/>
        </dgm:presLayoutVars>
      </dgm:prSet>
      <dgm:spPr/>
    </dgm:pt>
    <dgm:pt modelId="{9F090942-FB50-484B-9C19-29D699FF62CE}" type="pres">
      <dgm:prSet presAssocID="{070E3CA4-E3B8-453D-B0CF-C5AB4BF79FF3}" presName="spaceBetweenRectangles" presStyleCnt="0"/>
      <dgm:spPr/>
    </dgm:pt>
    <dgm:pt modelId="{16027606-DC66-456D-B3C3-F4ECB70DCD82}" type="pres">
      <dgm:prSet presAssocID="{44167DD3-128D-4FD1-A6E6-F9D043669C1A}" presName="parentLin" presStyleCnt="0"/>
      <dgm:spPr/>
    </dgm:pt>
    <dgm:pt modelId="{5F88F2F1-4848-42EB-8621-A833D9737535}" type="pres">
      <dgm:prSet presAssocID="{44167DD3-128D-4FD1-A6E6-F9D043669C1A}" presName="parentLeftMargin" presStyleLbl="node1" presStyleIdx="0" presStyleCnt="4"/>
      <dgm:spPr/>
    </dgm:pt>
    <dgm:pt modelId="{C1EBBC5C-B136-4F4C-A7A4-65C260ECCEF9}" type="pres">
      <dgm:prSet presAssocID="{44167DD3-128D-4FD1-A6E6-F9D043669C1A}" presName="parentText" presStyleLbl="node1" presStyleIdx="1" presStyleCnt="4">
        <dgm:presLayoutVars>
          <dgm:chMax val="0"/>
          <dgm:bulletEnabled val="1"/>
        </dgm:presLayoutVars>
      </dgm:prSet>
      <dgm:spPr/>
    </dgm:pt>
    <dgm:pt modelId="{8FDAB210-8F45-43AB-809B-8F51FD93657B}" type="pres">
      <dgm:prSet presAssocID="{44167DD3-128D-4FD1-A6E6-F9D043669C1A}" presName="negativeSpace" presStyleCnt="0"/>
      <dgm:spPr/>
    </dgm:pt>
    <dgm:pt modelId="{963572A1-378C-46E1-94C5-99EC8BCA8CF3}" type="pres">
      <dgm:prSet presAssocID="{44167DD3-128D-4FD1-A6E6-F9D043669C1A}" presName="childText" presStyleLbl="conFgAcc1" presStyleIdx="1" presStyleCnt="4">
        <dgm:presLayoutVars>
          <dgm:bulletEnabled val="1"/>
        </dgm:presLayoutVars>
      </dgm:prSet>
      <dgm:spPr/>
    </dgm:pt>
    <dgm:pt modelId="{DEBD5B9C-D1D3-4A78-924C-91D6C5959E63}" type="pres">
      <dgm:prSet presAssocID="{8608E264-2220-4AA9-921C-9422D5AD3BCB}" presName="spaceBetweenRectangles" presStyleCnt="0"/>
      <dgm:spPr/>
    </dgm:pt>
    <dgm:pt modelId="{E19FB106-F9E0-42D0-92B0-7643BCD24D3C}" type="pres">
      <dgm:prSet presAssocID="{4E75CDF5-7290-46C2-A034-45D4F7458BBA}" presName="parentLin" presStyleCnt="0"/>
      <dgm:spPr/>
    </dgm:pt>
    <dgm:pt modelId="{FB7D0FDF-D750-4370-B6D8-8320B713D768}" type="pres">
      <dgm:prSet presAssocID="{4E75CDF5-7290-46C2-A034-45D4F7458BBA}" presName="parentLeftMargin" presStyleLbl="node1" presStyleIdx="1" presStyleCnt="4"/>
      <dgm:spPr/>
    </dgm:pt>
    <dgm:pt modelId="{164DA3B1-EFEB-4D20-AA87-795C7001966C}" type="pres">
      <dgm:prSet presAssocID="{4E75CDF5-7290-46C2-A034-45D4F7458BBA}" presName="parentText" presStyleLbl="node1" presStyleIdx="2" presStyleCnt="4">
        <dgm:presLayoutVars>
          <dgm:chMax val="0"/>
          <dgm:bulletEnabled val="1"/>
        </dgm:presLayoutVars>
      </dgm:prSet>
      <dgm:spPr/>
    </dgm:pt>
    <dgm:pt modelId="{9F25486B-9518-4039-907A-79C0C4008B91}" type="pres">
      <dgm:prSet presAssocID="{4E75CDF5-7290-46C2-A034-45D4F7458BBA}" presName="negativeSpace" presStyleCnt="0"/>
      <dgm:spPr/>
    </dgm:pt>
    <dgm:pt modelId="{7D753CB0-9962-46F6-87DD-3C6DB4A5E4DF}" type="pres">
      <dgm:prSet presAssocID="{4E75CDF5-7290-46C2-A034-45D4F7458BBA}" presName="childText" presStyleLbl="conFgAcc1" presStyleIdx="2" presStyleCnt="4">
        <dgm:presLayoutVars>
          <dgm:bulletEnabled val="1"/>
        </dgm:presLayoutVars>
      </dgm:prSet>
      <dgm:spPr/>
    </dgm:pt>
    <dgm:pt modelId="{9256677C-5114-495E-8812-E5F10ABEDA45}" type="pres">
      <dgm:prSet presAssocID="{60C891DF-4FFA-4B80-9417-89D1E0A36223}" presName="spaceBetweenRectangles" presStyleCnt="0"/>
      <dgm:spPr/>
    </dgm:pt>
    <dgm:pt modelId="{398F0735-4917-4CF3-8378-505E0FEA6F68}" type="pres">
      <dgm:prSet presAssocID="{044ED946-F8BF-4CA3-A85B-23D55E5221BA}" presName="parentLin" presStyleCnt="0"/>
      <dgm:spPr/>
    </dgm:pt>
    <dgm:pt modelId="{1CCC4CA8-642C-4455-8819-345FB2D056DD}" type="pres">
      <dgm:prSet presAssocID="{044ED946-F8BF-4CA3-A85B-23D55E5221BA}" presName="parentLeftMargin" presStyleLbl="node1" presStyleIdx="2" presStyleCnt="4"/>
      <dgm:spPr/>
    </dgm:pt>
    <dgm:pt modelId="{756DFD27-E42F-4D36-8250-1B3216AEF125}" type="pres">
      <dgm:prSet presAssocID="{044ED946-F8BF-4CA3-A85B-23D55E5221BA}" presName="parentText" presStyleLbl="node1" presStyleIdx="3" presStyleCnt="4">
        <dgm:presLayoutVars>
          <dgm:chMax val="0"/>
          <dgm:bulletEnabled val="1"/>
        </dgm:presLayoutVars>
      </dgm:prSet>
      <dgm:spPr/>
    </dgm:pt>
    <dgm:pt modelId="{6FEA2630-7556-44DE-9F32-2E97DCA12B42}" type="pres">
      <dgm:prSet presAssocID="{044ED946-F8BF-4CA3-A85B-23D55E5221BA}" presName="negativeSpace" presStyleCnt="0"/>
      <dgm:spPr/>
    </dgm:pt>
    <dgm:pt modelId="{EF8AC91C-02E1-414A-9694-3F79F8B7785D}" type="pres">
      <dgm:prSet presAssocID="{044ED946-F8BF-4CA3-A85B-23D55E5221BA}" presName="childText" presStyleLbl="conFgAcc1" presStyleIdx="3" presStyleCnt="4">
        <dgm:presLayoutVars>
          <dgm:bulletEnabled val="1"/>
        </dgm:presLayoutVars>
      </dgm:prSet>
      <dgm:spPr/>
    </dgm:pt>
  </dgm:ptLst>
  <dgm:cxnLst>
    <dgm:cxn modelId="{ED65770E-E1ED-40C4-9F67-1E8E09AA9221}" srcId="{4E75CDF5-7290-46C2-A034-45D4F7458BBA}" destId="{19C300A2-B228-4BFE-8FDC-0D734EC7961F}" srcOrd="3" destOrd="0" parTransId="{30F2844D-4C3D-4A00-AAD3-89FE147C3B9A}" sibTransId="{B6E37971-A16C-4B38-9976-B2C1AD6DCA00}"/>
    <dgm:cxn modelId="{5F307B0F-CBF1-4378-8D1A-5EF38058E1A6}" type="presOf" srcId="{19C300A2-B228-4BFE-8FDC-0D734EC7961F}" destId="{7D753CB0-9962-46F6-87DD-3C6DB4A5E4DF}" srcOrd="0" destOrd="3" presId="urn:microsoft.com/office/officeart/2005/8/layout/list1"/>
    <dgm:cxn modelId="{F50BAD1A-E677-4DB0-8133-772D4F324455}" srcId="{4E75CDF5-7290-46C2-A034-45D4F7458BBA}" destId="{25BEBD3E-3882-49FF-BF52-722BE9194C17}" srcOrd="1" destOrd="0" parTransId="{CEDB7923-257C-475D-B452-8D714A49332F}" sibTransId="{897FB17D-72C5-4A36-AE71-29EFDDCE679F}"/>
    <dgm:cxn modelId="{FE98F21A-0CBD-45E9-BD5D-AD85B84ADD37}" type="presOf" srcId="{44167DD3-128D-4FD1-A6E6-F9D043669C1A}" destId="{5F88F2F1-4848-42EB-8621-A833D9737535}" srcOrd="0" destOrd="0" presId="urn:microsoft.com/office/officeart/2005/8/layout/list1"/>
    <dgm:cxn modelId="{D5E7B128-FE34-4CA4-A058-8EA815BB9038}" type="presOf" srcId="{0744BEF2-DC59-4F70-AC31-B659FF68BE80}" destId="{EF8AC91C-02E1-414A-9694-3F79F8B7785D}" srcOrd="0" destOrd="1" presId="urn:microsoft.com/office/officeart/2005/8/layout/list1"/>
    <dgm:cxn modelId="{DCF62030-B08E-42BB-873C-7F959941CA34}" type="presOf" srcId="{4E75CDF5-7290-46C2-A034-45D4F7458BBA}" destId="{FB7D0FDF-D750-4370-B6D8-8320B713D768}" srcOrd="0" destOrd="0" presId="urn:microsoft.com/office/officeart/2005/8/layout/list1"/>
    <dgm:cxn modelId="{ED145536-A077-4EF3-8D0B-133E2DBFFBBF}" type="presOf" srcId="{74660BB0-45CE-4F08-B6FD-E6671BA1B7AD}" destId="{7D753CB0-9962-46F6-87DD-3C6DB4A5E4DF}" srcOrd="0" destOrd="0" presId="urn:microsoft.com/office/officeart/2005/8/layout/list1"/>
    <dgm:cxn modelId="{59579346-ABDA-4716-A89B-B0D30768098D}" srcId="{7A65AF57-3C22-4E11-98D3-D27586692B9B}" destId="{4E75CDF5-7290-46C2-A034-45D4F7458BBA}" srcOrd="2" destOrd="0" parTransId="{E451E8E2-427F-43D8-9E0D-F363FEDF5326}" sibTransId="{60C891DF-4FFA-4B80-9417-89D1E0A36223}"/>
    <dgm:cxn modelId="{EE8D4648-6EC5-41CD-9FE9-C27243DE8F8B}" type="presOf" srcId="{C533B3EE-180C-48D1-B1A9-FB20603271CD}" destId="{6BBD5E62-AB1E-47CB-BED6-1A246F89FAB3}" srcOrd="0" destOrd="1" presId="urn:microsoft.com/office/officeart/2005/8/layout/list1"/>
    <dgm:cxn modelId="{5E1DA44D-A7F2-4BEB-8A1B-06056B0CBBE2}" type="presOf" srcId="{044ED946-F8BF-4CA3-A85B-23D55E5221BA}" destId="{1CCC4CA8-642C-4455-8819-345FB2D056DD}" srcOrd="0" destOrd="0" presId="urn:microsoft.com/office/officeart/2005/8/layout/list1"/>
    <dgm:cxn modelId="{BA719753-9A97-4ABA-8C7C-2304BFD5A30D}" type="presOf" srcId="{530DB6C0-5624-4AD1-BCE7-7CD995F084C4}" destId="{21944835-086F-4893-810B-4E595480492A}" srcOrd="0" destOrd="0" presId="urn:microsoft.com/office/officeart/2005/8/layout/list1"/>
    <dgm:cxn modelId="{DD0C0974-75BE-4769-9A98-82EE0E814F99}" srcId="{530DB6C0-5624-4AD1-BCE7-7CD995F084C4}" destId="{145FB425-CB31-438C-8E29-73008D4566E9}" srcOrd="0" destOrd="0" parTransId="{2DC8C958-13A4-40A9-9D76-D7D29B5DD9B1}" sibTransId="{C3B5139A-39D1-4C06-83BC-C57C2A6684B9}"/>
    <dgm:cxn modelId="{2AC89B77-27A3-4F05-90CB-EDCD3B1C848B}" srcId="{530DB6C0-5624-4AD1-BCE7-7CD995F084C4}" destId="{B13B7C83-FEA0-4D42-84DD-A3F83CA57FFD}" srcOrd="2" destOrd="0" parTransId="{9747BC0A-DFCE-492A-9264-B42C29CF4789}" sibTransId="{8DC7F6E5-0ADF-4A42-837A-2BC12CADBD32}"/>
    <dgm:cxn modelId="{DD5F5058-8537-46A7-8D44-398465444CA2}" srcId="{44167DD3-128D-4FD1-A6E6-F9D043669C1A}" destId="{366FABA6-4A9D-463F-A048-BCFE482ADBCC}" srcOrd="0" destOrd="0" parTransId="{5B4F1BB6-6469-4B9B-9E44-9BC418EFD0F1}" sibTransId="{AA05FBC6-3F7E-42F3-B948-306D1FCCA064}"/>
    <dgm:cxn modelId="{082FB25A-CAD6-4E63-957A-46BF7C2FD7E8}" srcId="{4E75CDF5-7290-46C2-A034-45D4F7458BBA}" destId="{74660BB0-45CE-4F08-B6FD-E6671BA1B7AD}" srcOrd="0" destOrd="0" parTransId="{1D8F7264-069D-4365-844A-B56CF6969045}" sibTransId="{AD92CEDB-F37D-468B-BE36-D84AFD2D2CA9}"/>
    <dgm:cxn modelId="{B5A7A18C-3831-4793-98F1-4B18F31C56CB}" type="presOf" srcId="{25BEBD3E-3882-49FF-BF52-722BE9194C17}" destId="{7D753CB0-9962-46F6-87DD-3C6DB4A5E4DF}" srcOrd="0" destOrd="1" presId="urn:microsoft.com/office/officeart/2005/8/layout/list1"/>
    <dgm:cxn modelId="{A165CF97-A99E-4E6F-9A40-00591C023A00}" srcId="{7A65AF57-3C22-4E11-98D3-D27586692B9B}" destId="{530DB6C0-5624-4AD1-BCE7-7CD995F084C4}" srcOrd="0" destOrd="0" parTransId="{14B0038E-246E-4F77-BB24-9630BD4D6701}" sibTransId="{070E3CA4-E3B8-453D-B0CF-C5AB4BF79FF3}"/>
    <dgm:cxn modelId="{36324F98-0F9E-416C-8C5F-B333B309FFE1}" type="presOf" srcId="{CD3DB30B-746F-4096-B36A-35F73531FDCC}" destId="{EF8AC91C-02E1-414A-9694-3F79F8B7785D}" srcOrd="0" destOrd="0" presId="urn:microsoft.com/office/officeart/2005/8/layout/list1"/>
    <dgm:cxn modelId="{1CECF7AA-DF24-4A63-98A7-12B39E06EFEB}" type="presOf" srcId="{B13B7C83-FEA0-4D42-84DD-A3F83CA57FFD}" destId="{6BBD5E62-AB1E-47CB-BED6-1A246F89FAB3}" srcOrd="0" destOrd="2" presId="urn:microsoft.com/office/officeart/2005/8/layout/list1"/>
    <dgm:cxn modelId="{825EFBAF-DB53-485E-9040-B52DED01BADC}" type="presOf" srcId="{366FABA6-4A9D-463F-A048-BCFE482ADBCC}" destId="{963572A1-378C-46E1-94C5-99EC8BCA8CF3}" srcOrd="0" destOrd="0" presId="urn:microsoft.com/office/officeart/2005/8/layout/list1"/>
    <dgm:cxn modelId="{49572CB3-A54A-4E67-A7B6-6AAA4CB0227E}" srcId="{7A65AF57-3C22-4E11-98D3-D27586692B9B}" destId="{44167DD3-128D-4FD1-A6E6-F9D043669C1A}" srcOrd="1" destOrd="0" parTransId="{86D2F00B-8592-4669-84BC-CAAD642213BD}" sibTransId="{8608E264-2220-4AA9-921C-9422D5AD3BCB}"/>
    <dgm:cxn modelId="{65664ABD-751B-4AAB-A257-42DD1B5CB71E}" type="presOf" srcId="{44167DD3-128D-4FD1-A6E6-F9D043669C1A}" destId="{C1EBBC5C-B136-4F4C-A7A4-65C260ECCEF9}" srcOrd="1" destOrd="0" presId="urn:microsoft.com/office/officeart/2005/8/layout/list1"/>
    <dgm:cxn modelId="{0C969FC6-30AB-40C6-8D88-E4767DD4EBD8}" srcId="{044ED946-F8BF-4CA3-A85B-23D55E5221BA}" destId="{0744BEF2-DC59-4F70-AC31-B659FF68BE80}" srcOrd="1" destOrd="0" parTransId="{DDA1C8BC-4289-43E3-A338-C1C15FD54D9E}" sibTransId="{1C0A5828-74C8-4836-AFCA-3A0BAB6D1A04}"/>
    <dgm:cxn modelId="{5B74ADCC-9319-4600-BB06-DF219D96AE2A}" type="presOf" srcId="{7A65AF57-3C22-4E11-98D3-D27586692B9B}" destId="{B1F0E600-83B2-4671-885E-D1F40C4E534B}" srcOrd="0" destOrd="0" presId="urn:microsoft.com/office/officeart/2005/8/layout/list1"/>
    <dgm:cxn modelId="{D9CCC5CE-9001-4D6E-9225-BBE01CD18523}" type="presOf" srcId="{044ED946-F8BF-4CA3-A85B-23D55E5221BA}" destId="{756DFD27-E42F-4D36-8250-1B3216AEF125}" srcOrd="1" destOrd="0" presId="urn:microsoft.com/office/officeart/2005/8/layout/list1"/>
    <dgm:cxn modelId="{73CD06D0-953C-4B3E-A494-AA3C5848745B}" type="presOf" srcId="{530DB6C0-5624-4AD1-BCE7-7CD995F084C4}" destId="{0B172AEF-2327-4798-A14A-BFA333169FEB}" srcOrd="1" destOrd="0" presId="urn:microsoft.com/office/officeart/2005/8/layout/list1"/>
    <dgm:cxn modelId="{5A7C45D0-C264-4A8E-939C-D49CAC756966}" srcId="{7A65AF57-3C22-4E11-98D3-D27586692B9B}" destId="{044ED946-F8BF-4CA3-A85B-23D55E5221BA}" srcOrd="3" destOrd="0" parTransId="{10488F24-5945-45CE-9F76-426384F0B6F2}" sibTransId="{35CDBAEF-021A-44DD-B787-FC7B9B837BE4}"/>
    <dgm:cxn modelId="{14BEDDD2-D875-41D6-8AC3-821F3F591746}" srcId="{4E75CDF5-7290-46C2-A034-45D4F7458BBA}" destId="{A8E09A43-DF73-4279-84CE-4C1E63E16F71}" srcOrd="2" destOrd="0" parTransId="{7C868405-43E0-49BB-9318-C0911657EC8E}" sibTransId="{9C2580B5-3C49-4684-930E-D34EC2DBEA8F}"/>
    <dgm:cxn modelId="{E8D55CD6-AE40-476E-AF70-5993A7B81AD8}" type="presOf" srcId="{4E75CDF5-7290-46C2-A034-45D4F7458BBA}" destId="{164DA3B1-EFEB-4D20-AA87-795C7001966C}" srcOrd="1" destOrd="0" presId="urn:microsoft.com/office/officeart/2005/8/layout/list1"/>
    <dgm:cxn modelId="{BBC820E4-06DF-4A54-B992-3867D354C67F}" srcId="{044ED946-F8BF-4CA3-A85B-23D55E5221BA}" destId="{CD3DB30B-746F-4096-B36A-35F73531FDCC}" srcOrd="0" destOrd="0" parTransId="{99393607-EB29-4760-8B81-F33CB011A6E3}" sibTransId="{A7A98A5C-FF53-4F47-93F0-51C8B71F7BA0}"/>
    <dgm:cxn modelId="{C98522EB-E7AD-4783-BF87-D12C5A6073E6}" srcId="{530DB6C0-5624-4AD1-BCE7-7CD995F084C4}" destId="{C533B3EE-180C-48D1-B1A9-FB20603271CD}" srcOrd="1" destOrd="0" parTransId="{1E6A5E5F-3F3E-4DD7-97BF-5B685A6F2EEF}" sibTransId="{866CA1DD-A353-4DB8-AB5A-5BBCDAC882B5}"/>
    <dgm:cxn modelId="{884388F3-C149-4A81-8DA5-7593ED8DB161}" type="presOf" srcId="{A8E09A43-DF73-4279-84CE-4C1E63E16F71}" destId="{7D753CB0-9962-46F6-87DD-3C6DB4A5E4DF}" srcOrd="0" destOrd="2" presId="urn:microsoft.com/office/officeart/2005/8/layout/list1"/>
    <dgm:cxn modelId="{D5C0A6FC-2A08-4950-9AD6-11956A27CB8E}" type="presOf" srcId="{145FB425-CB31-438C-8E29-73008D4566E9}" destId="{6BBD5E62-AB1E-47CB-BED6-1A246F89FAB3}" srcOrd="0" destOrd="0" presId="urn:microsoft.com/office/officeart/2005/8/layout/list1"/>
    <dgm:cxn modelId="{168AAB74-B459-4194-B0EF-61DA74213A8F}" type="presParOf" srcId="{B1F0E600-83B2-4671-885E-D1F40C4E534B}" destId="{58435A09-F42E-4E98-8EA9-27C74FB8762A}" srcOrd="0" destOrd="0" presId="urn:microsoft.com/office/officeart/2005/8/layout/list1"/>
    <dgm:cxn modelId="{785D79B1-603F-4017-B3E0-E60528FE02B7}" type="presParOf" srcId="{58435A09-F42E-4E98-8EA9-27C74FB8762A}" destId="{21944835-086F-4893-810B-4E595480492A}" srcOrd="0" destOrd="0" presId="urn:microsoft.com/office/officeart/2005/8/layout/list1"/>
    <dgm:cxn modelId="{2EA4C454-F2F4-4835-A549-6C93EF32818E}" type="presParOf" srcId="{58435A09-F42E-4E98-8EA9-27C74FB8762A}" destId="{0B172AEF-2327-4798-A14A-BFA333169FEB}" srcOrd="1" destOrd="0" presId="urn:microsoft.com/office/officeart/2005/8/layout/list1"/>
    <dgm:cxn modelId="{568A2035-222E-4A03-B559-371911CFD627}" type="presParOf" srcId="{B1F0E600-83B2-4671-885E-D1F40C4E534B}" destId="{6EDC977E-8A24-4877-BF36-856DED412E69}" srcOrd="1" destOrd="0" presId="urn:microsoft.com/office/officeart/2005/8/layout/list1"/>
    <dgm:cxn modelId="{CD52C989-B5FD-4039-890A-311A7FDB1187}" type="presParOf" srcId="{B1F0E600-83B2-4671-885E-D1F40C4E534B}" destId="{6BBD5E62-AB1E-47CB-BED6-1A246F89FAB3}" srcOrd="2" destOrd="0" presId="urn:microsoft.com/office/officeart/2005/8/layout/list1"/>
    <dgm:cxn modelId="{8721B975-775D-4775-AE53-A8B806673E45}" type="presParOf" srcId="{B1F0E600-83B2-4671-885E-D1F40C4E534B}" destId="{9F090942-FB50-484B-9C19-29D699FF62CE}" srcOrd="3" destOrd="0" presId="urn:microsoft.com/office/officeart/2005/8/layout/list1"/>
    <dgm:cxn modelId="{1393D422-99CB-4BC3-B76B-1E2D314B4B8E}" type="presParOf" srcId="{B1F0E600-83B2-4671-885E-D1F40C4E534B}" destId="{16027606-DC66-456D-B3C3-F4ECB70DCD82}" srcOrd="4" destOrd="0" presId="urn:microsoft.com/office/officeart/2005/8/layout/list1"/>
    <dgm:cxn modelId="{A9C4167E-4E96-4D41-B9AA-F3943070D401}" type="presParOf" srcId="{16027606-DC66-456D-B3C3-F4ECB70DCD82}" destId="{5F88F2F1-4848-42EB-8621-A833D9737535}" srcOrd="0" destOrd="0" presId="urn:microsoft.com/office/officeart/2005/8/layout/list1"/>
    <dgm:cxn modelId="{6AFEE10F-F73F-4B82-A7B6-DCFB42C42698}" type="presParOf" srcId="{16027606-DC66-456D-B3C3-F4ECB70DCD82}" destId="{C1EBBC5C-B136-4F4C-A7A4-65C260ECCEF9}" srcOrd="1" destOrd="0" presId="urn:microsoft.com/office/officeart/2005/8/layout/list1"/>
    <dgm:cxn modelId="{E5244242-FE47-4E26-BDDA-67C411BFBBD1}" type="presParOf" srcId="{B1F0E600-83B2-4671-885E-D1F40C4E534B}" destId="{8FDAB210-8F45-43AB-809B-8F51FD93657B}" srcOrd="5" destOrd="0" presId="urn:microsoft.com/office/officeart/2005/8/layout/list1"/>
    <dgm:cxn modelId="{57FD5397-9BBD-4767-B13B-B7F0677DA5B2}" type="presParOf" srcId="{B1F0E600-83B2-4671-885E-D1F40C4E534B}" destId="{963572A1-378C-46E1-94C5-99EC8BCA8CF3}" srcOrd="6" destOrd="0" presId="urn:microsoft.com/office/officeart/2005/8/layout/list1"/>
    <dgm:cxn modelId="{9F8A043E-2692-42DE-AAF6-6D5506C4F510}" type="presParOf" srcId="{B1F0E600-83B2-4671-885E-D1F40C4E534B}" destId="{DEBD5B9C-D1D3-4A78-924C-91D6C5959E63}" srcOrd="7" destOrd="0" presId="urn:microsoft.com/office/officeart/2005/8/layout/list1"/>
    <dgm:cxn modelId="{5043ADA2-BAED-4417-B825-582F92B50D7A}" type="presParOf" srcId="{B1F0E600-83B2-4671-885E-D1F40C4E534B}" destId="{E19FB106-F9E0-42D0-92B0-7643BCD24D3C}" srcOrd="8" destOrd="0" presId="urn:microsoft.com/office/officeart/2005/8/layout/list1"/>
    <dgm:cxn modelId="{2301ADAD-4838-4190-8EA2-931A761233A9}" type="presParOf" srcId="{E19FB106-F9E0-42D0-92B0-7643BCD24D3C}" destId="{FB7D0FDF-D750-4370-B6D8-8320B713D768}" srcOrd="0" destOrd="0" presId="urn:microsoft.com/office/officeart/2005/8/layout/list1"/>
    <dgm:cxn modelId="{6E859EDE-A623-4705-9F50-4737AF9EEF83}" type="presParOf" srcId="{E19FB106-F9E0-42D0-92B0-7643BCD24D3C}" destId="{164DA3B1-EFEB-4D20-AA87-795C7001966C}" srcOrd="1" destOrd="0" presId="urn:microsoft.com/office/officeart/2005/8/layout/list1"/>
    <dgm:cxn modelId="{3CBD77C0-9145-468A-AB19-B234DF12510F}" type="presParOf" srcId="{B1F0E600-83B2-4671-885E-D1F40C4E534B}" destId="{9F25486B-9518-4039-907A-79C0C4008B91}" srcOrd="9" destOrd="0" presId="urn:microsoft.com/office/officeart/2005/8/layout/list1"/>
    <dgm:cxn modelId="{19A4AE3F-78D0-40C0-B869-73A9812FCF8C}" type="presParOf" srcId="{B1F0E600-83B2-4671-885E-D1F40C4E534B}" destId="{7D753CB0-9962-46F6-87DD-3C6DB4A5E4DF}" srcOrd="10" destOrd="0" presId="urn:microsoft.com/office/officeart/2005/8/layout/list1"/>
    <dgm:cxn modelId="{037427CA-1C55-4697-BAC3-F28B9C516A83}" type="presParOf" srcId="{B1F0E600-83B2-4671-885E-D1F40C4E534B}" destId="{9256677C-5114-495E-8812-E5F10ABEDA45}" srcOrd="11" destOrd="0" presId="urn:microsoft.com/office/officeart/2005/8/layout/list1"/>
    <dgm:cxn modelId="{EBE8EFA3-5865-42A8-9948-C1B991B3471A}" type="presParOf" srcId="{B1F0E600-83B2-4671-885E-D1F40C4E534B}" destId="{398F0735-4917-4CF3-8378-505E0FEA6F68}" srcOrd="12" destOrd="0" presId="urn:microsoft.com/office/officeart/2005/8/layout/list1"/>
    <dgm:cxn modelId="{5010D344-BD4F-4DAE-8EBD-390D4AC4EB33}" type="presParOf" srcId="{398F0735-4917-4CF3-8378-505E0FEA6F68}" destId="{1CCC4CA8-642C-4455-8819-345FB2D056DD}" srcOrd="0" destOrd="0" presId="urn:microsoft.com/office/officeart/2005/8/layout/list1"/>
    <dgm:cxn modelId="{17207E28-040C-4293-A6F1-28B3166CA6A7}" type="presParOf" srcId="{398F0735-4917-4CF3-8378-505E0FEA6F68}" destId="{756DFD27-E42F-4D36-8250-1B3216AEF125}" srcOrd="1" destOrd="0" presId="urn:microsoft.com/office/officeart/2005/8/layout/list1"/>
    <dgm:cxn modelId="{AEF28697-D7C0-4992-BB80-C06457150EE2}" type="presParOf" srcId="{B1F0E600-83B2-4671-885E-D1F40C4E534B}" destId="{6FEA2630-7556-44DE-9F32-2E97DCA12B42}" srcOrd="13" destOrd="0" presId="urn:microsoft.com/office/officeart/2005/8/layout/list1"/>
    <dgm:cxn modelId="{0D55EF88-DF07-471A-92AC-43930FC37768}" type="presParOf" srcId="{B1F0E600-83B2-4671-885E-D1F40C4E534B}" destId="{EF8AC91C-02E1-414A-9694-3F79F8B7785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C533B-613F-4C8B-A99B-C4ECB1C36962}">
      <dsp:nvSpPr>
        <dsp:cNvPr id="0" name=""/>
        <dsp:cNvSpPr/>
      </dsp:nvSpPr>
      <dsp:spPr>
        <a:xfrm>
          <a:off x="1519199" y="29569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6B72FB-487C-4EAB-8AC4-14436197EAF7}">
      <dsp:nvSpPr>
        <dsp:cNvPr id="0" name=""/>
        <dsp:cNvSpPr/>
      </dsp:nvSpPr>
      <dsp:spPr>
        <a:xfrm>
          <a:off x="331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Not to be confused with, </a:t>
          </a:r>
        </a:p>
        <a:p>
          <a:pPr marL="0" lvl="0" indent="0" algn="ctr" defTabSz="577850">
            <a:lnSpc>
              <a:spcPct val="90000"/>
            </a:lnSpc>
            <a:spcBef>
              <a:spcPct val="0"/>
            </a:spcBef>
            <a:spcAft>
              <a:spcPct val="35000"/>
            </a:spcAft>
            <a:buNone/>
          </a:pPr>
          <a:r>
            <a:rPr lang="en-US" sz="1300" kern="1200" dirty="0"/>
            <a:t>“What brings you into the office today?”</a:t>
          </a:r>
        </a:p>
        <a:p>
          <a:pPr marL="0" lvl="0" indent="0" algn="ctr" defTabSz="577850">
            <a:lnSpc>
              <a:spcPct val="90000"/>
            </a:lnSpc>
            <a:spcBef>
              <a:spcPct val="0"/>
            </a:spcBef>
            <a:spcAft>
              <a:spcPct val="35000"/>
            </a:spcAft>
            <a:buNone/>
          </a:pPr>
          <a:r>
            <a:rPr lang="en-US" sz="1300" kern="1200" dirty="0"/>
            <a:t>Or relevant history</a:t>
          </a:r>
        </a:p>
      </dsp:txBody>
      <dsp:txXfrm>
        <a:off x="331199" y="2709912"/>
        <a:ext cx="4320000" cy="720000"/>
      </dsp:txXfrm>
    </dsp:sp>
    <dsp:sp modelId="{98296F8D-4021-4793-83A7-563506E9A64C}">
      <dsp:nvSpPr>
        <dsp:cNvPr id="0" name=""/>
        <dsp:cNvSpPr/>
      </dsp:nvSpPr>
      <dsp:spPr>
        <a:xfrm>
          <a:off x="6595199" y="343327"/>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902449-7660-4712-9C47-F043AC81C3C1}">
      <dsp:nvSpPr>
        <dsp:cNvPr id="0" name=""/>
        <dsp:cNvSpPr/>
      </dsp:nvSpPr>
      <dsp:spPr>
        <a:xfrm>
          <a:off x="5407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Provide clinical observations, rather than circumstances or events that bring people into your care</a:t>
          </a:r>
        </a:p>
      </dsp:txBody>
      <dsp:txXfrm>
        <a:off x="5407199" y="2709912"/>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29C12-83FA-40FF-AD3B-B60D389D259C}">
      <dsp:nvSpPr>
        <dsp:cNvPr id="0" name=""/>
        <dsp:cNvSpPr/>
      </dsp:nvSpPr>
      <dsp:spPr>
        <a:xfrm>
          <a:off x="0" y="45571"/>
          <a:ext cx="10058399" cy="11559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Biological Factors: </a:t>
          </a:r>
        </a:p>
        <a:p>
          <a:pPr marL="0" lvl="0" indent="0" algn="l" defTabSz="844550">
            <a:lnSpc>
              <a:spcPct val="90000"/>
            </a:lnSpc>
            <a:spcBef>
              <a:spcPct val="0"/>
            </a:spcBef>
            <a:spcAft>
              <a:spcPct val="35000"/>
            </a:spcAft>
            <a:buNone/>
          </a:pPr>
          <a:r>
            <a:rPr lang="en-US" sz="1900" b="0" i="0" kern="1200" dirty="0"/>
            <a:t>The chemical, physical, neurological or genetic conditions associated with psychological disturbances</a:t>
          </a:r>
          <a:endParaRPr lang="en-US" sz="1900" kern="1200" dirty="0"/>
        </a:p>
      </dsp:txBody>
      <dsp:txXfrm>
        <a:off x="56429" y="102000"/>
        <a:ext cx="9945541" cy="1043102"/>
      </dsp:txXfrm>
    </dsp:sp>
    <dsp:sp modelId="{9029964F-E4B3-4146-A3C9-F19D71947AE7}">
      <dsp:nvSpPr>
        <dsp:cNvPr id="0" name=""/>
        <dsp:cNvSpPr/>
      </dsp:nvSpPr>
      <dsp:spPr>
        <a:xfrm>
          <a:off x="0" y="1284826"/>
          <a:ext cx="10058399" cy="1155960"/>
        </a:xfrm>
        <a:prstGeom prst="roundRect">
          <a:avLst/>
        </a:prstGeom>
        <a:solidFill>
          <a:schemeClr val="accent2">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Psychological Factors: </a:t>
          </a:r>
        </a:p>
        <a:p>
          <a:pPr marL="0" lvl="0" indent="0" algn="l" defTabSz="844550">
            <a:lnSpc>
              <a:spcPct val="90000"/>
            </a:lnSpc>
            <a:spcBef>
              <a:spcPct val="0"/>
            </a:spcBef>
            <a:spcAft>
              <a:spcPct val="35000"/>
            </a:spcAft>
            <a:buNone/>
          </a:pPr>
          <a:r>
            <a:rPr lang="en-US" sz="1900" kern="1200" dirty="0"/>
            <a:t>Influences of thought processes, personality, disturbances in thought</a:t>
          </a:r>
        </a:p>
      </dsp:txBody>
      <dsp:txXfrm>
        <a:off x="56429" y="1341255"/>
        <a:ext cx="9945541" cy="1043102"/>
      </dsp:txXfrm>
    </dsp:sp>
    <dsp:sp modelId="{99B0B2C3-8CC7-4160-8B8B-E353754F1E2C}">
      <dsp:nvSpPr>
        <dsp:cNvPr id="0" name=""/>
        <dsp:cNvSpPr/>
      </dsp:nvSpPr>
      <dsp:spPr>
        <a:xfrm>
          <a:off x="0" y="2495506"/>
          <a:ext cx="10058399" cy="1155960"/>
        </a:xfrm>
        <a:prstGeom prst="roundRect">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Social Factors: </a:t>
          </a:r>
        </a:p>
        <a:p>
          <a:pPr marL="0" lvl="0" indent="0" algn="l" defTabSz="844550">
            <a:lnSpc>
              <a:spcPct val="90000"/>
            </a:lnSpc>
            <a:spcBef>
              <a:spcPct val="0"/>
            </a:spcBef>
            <a:spcAft>
              <a:spcPct val="35000"/>
            </a:spcAft>
            <a:buNone/>
          </a:pPr>
          <a:r>
            <a:rPr lang="en-US" sz="1900" kern="1200" dirty="0"/>
            <a:t>Impacts of the social context on one’s mental health (relevance of demographic info!)</a:t>
          </a:r>
        </a:p>
      </dsp:txBody>
      <dsp:txXfrm>
        <a:off x="56429" y="2551935"/>
        <a:ext cx="9945541" cy="1043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29C12-83FA-40FF-AD3B-B60D389D259C}">
      <dsp:nvSpPr>
        <dsp:cNvPr id="0" name=""/>
        <dsp:cNvSpPr/>
      </dsp:nvSpPr>
      <dsp:spPr>
        <a:xfrm>
          <a:off x="0" y="0"/>
          <a:ext cx="10058399" cy="11863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Biological Factors: </a:t>
          </a:r>
        </a:p>
        <a:p>
          <a:pPr marL="0" lvl="0" indent="0" algn="l" defTabSz="1155700">
            <a:lnSpc>
              <a:spcPct val="90000"/>
            </a:lnSpc>
            <a:spcBef>
              <a:spcPct val="0"/>
            </a:spcBef>
            <a:spcAft>
              <a:spcPct val="35000"/>
            </a:spcAft>
            <a:buNone/>
          </a:pPr>
          <a:r>
            <a:rPr lang="en-US" sz="2600" b="0" kern="1200" dirty="0"/>
            <a:t>Age, in-utero exposure, abusive head trauma</a:t>
          </a:r>
        </a:p>
      </dsp:txBody>
      <dsp:txXfrm>
        <a:off x="57914" y="57914"/>
        <a:ext cx="9942571" cy="1070552"/>
      </dsp:txXfrm>
    </dsp:sp>
    <dsp:sp modelId="{9029964F-E4B3-4146-A3C9-F19D71947AE7}">
      <dsp:nvSpPr>
        <dsp:cNvPr id="0" name=""/>
        <dsp:cNvSpPr/>
      </dsp:nvSpPr>
      <dsp:spPr>
        <a:xfrm>
          <a:off x="0" y="1269616"/>
          <a:ext cx="10058399" cy="1186380"/>
        </a:xfrm>
        <a:prstGeom prst="roundRect">
          <a:avLst/>
        </a:prstGeom>
        <a:solidFill>
          <a:schemeClr val="accent2">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Psychological Factors: </a:t>
          </a:r>
        </a:p>
        <a:p>
          <a:pPr marL="0" lvl="0" indent="0" algn="l" defTabSz="1155700">
            <a:lnSpc>
              <a:spcPct val="90000"/>
            </a:lnSpc>
            <a:spcBef>
              <a:spcPct val="0"/>
            </a:spcBef>
            <a:spcAft>
              <a:spcPct val="35000"/>
            </a:spcAft>
            <a:buNone/>
          </a:pPr>
          <a:r>
            <a:rPr lang="en-US" sz="2600" kern="1200" dirty="0"/>
            <a:t>Rigid, concrete thinking; inflexible; few coping strategies</a:t>
          </a:r>
        </a:p>
      </dsp:txBody>
      <dsp:txXfrm>
        <a:off x="57914" y="1327530"/>
        <a:ext cx="9942571" cy="1070552"/>
      </dsp:txXfrm>
    </dsp:sp>
    <dsp:sp modelId="{99B0B2C3-8CC7-4160-8B8B-E353754F1E2C}">
      <dsp:nvSpPr>
        <dsp:cNvPr id="0" name=""/>
        <dsp:cNvSpPr/>
      </dsp:nvSpPr>
      <dsp:spPr>
        <a:xfrm>
          <a:off x="0" y="2530876"/>
          <a:ext cx="10058399" cy="1186380"/>
        </a:xfrm>
        <a:prstGeom prst="roundRect">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Social Factors: </a:t>
          </a:r>
        </a:p>
        <a:p>
          <a:pPr marL="0" lvl="0" indent="0" algn="l" defTabSz="1155700">
            <a:lnSpc>
              <a:spcPct val="90000"/>
            </a:lnSpc>
            <a:spcBef>
              <a:spcPct val="0"/>
            </a:spcBef>
            <a:spcAft>
              <a:spcPct val="35000"/>
            </a:spcAft>
            <a:buNone/>
          </a:pPr>
          <a:r>
            <a:rPr lang="en-US" sz="2600" b="0" kern="1200" dirty="0"/>
            <a:t>Frequent absence of parents, poverty, systemic racism</a:t>
          </a:r>
        </a:p>
      </dsp:txBody>
      <dsp:txXfrm>
        <a:off x="57914" y="2588790"/>
        <a:ext cx="9942571" cy="1070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B211C-4FDA-4164-BDDE-CDC0D32CBDF9}">
      <dsp:nvSpPr>
        <dsp:cNvPr id="0" name=""/>
        <dsp:cNvSpPr/>
      </dsp:nvSpPr>
      <dsp:spPr>
        <a:xfrm>
          <a:off x="3437" y="1412"/>
          <a:ext cx="1861393" cy="11168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Compulsive behaviors</a:t>
          </a:r>
        </a:p>
      </dsp:txBody>
      <dsp:txXfrm>
        <a:off x="3437" y="1412"/>
        <a:ext cx="1861393" cy="1116836"/>
      </dsp:txXfrm>
    </dsp:sp>
    <dsp:sp modelId="{D5CB99AA-2A2D-4265-B668-688734E16C3D}">
      <dsp:nvSpPr>
        <dsp:cNvPr id="0" name=""/>
        <dsp:cNvSpPr/>
      </dsp:nvSpPr>
      <dsp:spPr>
        <a:xfrm>
          <a:off x="2050970" y="1412"/>
          <a:ext cx="1861393" cy="1116836"/>
        </a:xfrm>
        <a:prstGeom prst="rect">
          <a:avLst/>
        </a:prstGeom>
        <a:solidFill>
          <a:schemeClr val="accent2">
            <a:hueOff val="249667"/>
            <a:satOff val="-4437"/>
            <a:lumOff val="14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Feeding and eating issues</a:t>
          </a:r>
        </a:p>
      </dsp:txBody>
      <dsp:txXfrm>
        <a:off x="2050970" y="1412"/>
        <a:ext cx="1861393" cy="1116836"/>
      </dsp:txXfrm>
    </dsp:sp>
    <dsp:sp modelId="{BD22B4F9-4E8B-4298-9C44-7348B14FAC1C}">
      <dsp:nvSpPr>
        <dsp:cNvPr id="0" name=""/>
        <dsp:cNvSpPr/>
      </dsp:nvSpPr>
      <dsp:spPr>
        <a:xfrm>
          <a:off x="4098503" y="1412"/>
          <a:ext cx="1861393" cy="1116836"/>
        </a:xfrm>
        <a:prstGeom prst="rect">
          <a:avLst/>
        </a:prstGeom>
        <a:solidFill>
          <a:schemeClr val="accent2">
            <a:hueOff val="499335"/>
            <a:satOff val="-8874"/>
            <a:lumOff val="28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Regressive behaviors</a:t>
          </a:r>
        </a:p>
      </dsp:txBody>
      <dsp:txXfrm>
        <a:off x="4098503" y="1412"/>
        <a:ext cx="1861393" cy="1116836"/>
      </dsp:txXfrm>
    </dsp:sp>
    <dsp:sp modelId="{5B0F9941-9F20-4CA0-8DED-4FCB495EDC11}">
      <dsp:nvSpPr>
        <dsp:cNvPr id="0" name=""/>
        <dsp:cNvSpPr/>
      </dsp:nvSpPr>
      <dsp:spPr>
        <a:xfrm>
          <a:off x="6146036" y="1412"/>
          <a:ext cx="1861393" cy="1116836"/>
        </a:xfrm>
        <a:prstGeom prst="rect">
          <a:avLst/>
        </a:prstGeom>
        <a:solidFill>
          <a:schemeClr val="accent2">
            <a:hueOff val="749002"/>
            <a:satOff val="-13311"/>
            <a:lumOff val="42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Relational issues</a:t>
          </a:r>
        </a:p>
      </dsp:txBody>
      <dsp:txXfrm>
        <a:off x="6146036" y="1412"/>
        <a:ext cx="1861393" cy="1116836"/>
      </dsp:txXfrm>
    </dsp:sp>
    <dsp:sp modelId="{F83D1059-31B3-45BF-BFC9-B1ECA5EA4A6A}">
      <dsp:nvSpPr>
        <dsp:cNvPr id="0" name=""/>
        <dsp:cNvSpPr/>
      </dsp:nvSpPr>
      <dsp:spPr>
        <a:xfrm>
          <a:off x="8193568" y="1412"/>
          <a:ext cx="1861393" cy="1116836"/>
        </a:xfrm>
        <a:prstGeom prst="rect">
          <a:avLst/>
        </a:prstGeom>
        <a:solidFill>
          <a:schemeClr val="accent2">
            <a:hueOff val="998669"/>
            <a:satOff val="-17748"/>
            <a:lumOff val="57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Sexualized behaviors</a:t>
          </a:r>
        </a:p>
      </dsp:txBody>
      <dsp:txXfrm>
        <a:off x="8193568" y="1412"/>
        <a:ext cx="1861393" cy="1116836"/>
      </dsp:txXfrm>
    </dsp:sp>
    <dsp:sp modelId="{19D70610-9451-4995-A568-7EFDF27F2027}">
      <dsp:nvSpPr>
        <dsp:cNvPr id="0" name=""/>
        <dsp:cNvSpPr/>
      </dsp:nvSpPr>
      <dsp:spPr>
        <a:xfrm>
          <a:off x="3437" y="1304387"/>
          <a:ext cx="1861393" cy="1116836"/>
        </a:xfrm>
        <a:prstGeom prst="rect">
          <a:avLst/>
        </a:prstGeom>
        <a:solidFill>
          <a:schemeClr val="accent2">
            <a:hueOff val="1248336"/>
            <a:satOff val="-22185"/>
            <a:lumOff val="71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Repetitive play themes</a:t>
          </a:r>
        </a:p>
      </dsp:txBody>
      <dsp:txXfrm>
        <a:off x="3437" y="1304387"/>
        <a:ext cx="1861393" cy="1116836"/>
      </dsp:txXfrm>
    </dsp:sp>
    <dsp:sp modelId="{58DA9C4C-D96F-4851-9618-4773DE92D518}">
      <dsp:nvSpPr>
        <dsp:cNvPr id="0" name=""/>
        <dsp:cNvSpPr/>
      </dsp:nvSpPr>
      <dsp:spPr>
        <a:xfrm>
          <a:off x="2050970" y="1304387"/>
          <a:ext cx="1861393" cy="1116836"/>
        </a:xfrm>
        <a:prstGeom prst="rect">
          <a:avLst/>
        </a:prstGeom>
        <a:solidFill>
          <a:schemeClr val="accent2">
            <a:hueOff val="1498004"/>
            <a:satOff val="-26623"/>
            <a:lumOff val="85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Sleep </a:t>
          </a:r>
        </a:p>
      </dsp:txBody>
      <dsp:txXfrm>
        <a:off x="2050970" y="1304387"/>
        <a:ext cx="1861393" cy="1116836"/>
      </dsp:txXfrm>
    </dsp:sp>
    <dsp:sp modelId="{67A4F148-E6C6-42C6-ABD8-C7C1A123D5E0}">
      <dsp:nvSpPr>
        <dsp:cNvPr id="0" name=""/>
        <dsp:cNvSpPr/>
      </dsp:nvSpPr>
      <dsp:spPr>
        <a:xfrm>
          <a:off x="4098503" y="1304387"/>
          <a:ext cx="1861393" cy="1116836"/>
        </a:xfrm>
        <a:prstGeom prst="rect">
          <a:avLst/>
        </a:prstGeom>
        <a:solidFill>
          <a:schemeClr val="accent2">
            <a:hueOff val="1747671"/>
            <a:satOff val="-31060"/>
            <a:lumOff val="99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Affect</a:t>
          </a:r>
        </a:p>
      </dsp:txBody>
      <dsp:txXfrm>
        <a:off x="4098503" y="1304387"/>
        <a:ext cx="1861393" cy="1116836"/>
      </dsp:txXfrm>
    </dsp:sp>
    <dsp:sp modelId="{145D952D-36B9-4357-A997-4029AC711F83}">
      <dsp:nvSpPr>
        <dsp:cNvPr id="0" name=""/>
        <dsp:cNvSpPr/>
      </dsp:nvSpPr>
      <dsp:spPr>
        <a:xfrm>
          <a:off x="6146036" y="1304387"/>
          <a:ext cx="1861393" cy="1116836"/>
        </a:xfrm>
        <a:prstGeom prst="rect">
          <a:avLst/>
        </a:prstGeom>
        <a:solidFill>
          <a:schemeClr val="accent2">
            <a:hueOff val="1997338"/>
            <a:satOff val="-35497"/>
            <a:lumOff val="114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Anxiety</a:t>
          </a:r>
        </a:p>
      </dsp:txBody>
      <dsp:txXfrm>
        <a:off x="6146036" y="1304387"/>
        <a:ext cx="1861393" cy="1116836"/>
      </dsp:txXfrm>
    </dsp:sp>
    <dsp:sp modelId="{85BFB650-020F-4310-A074-EC3D0B8DEF94}">
      <dsp:nvSpPr>
        <dsp:cNvPr id="0" name=""/>
        <dsp:cNvSpPr/>
      </dsp:nvSpPr>
      <dsp:spPr>
        <a:xfrm>
          <a:off x="8193568" y="1304387"/>
          <a:ext cx="1861393" cy="1116836"/>
        </a:xfrm>
        <a:prstGeom prst="rect">
          <a:avLst/>
        </a:prstGeom>
        <a:solidFill>
          <a:schemeClr val="accent2">
            <a:hueOff val="2247005"/>
            <a:satOff val="-39934"/>
            <a:lumOff val="128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Depression</a:t>
          </a:r>
        </a:p>
      </dsp:txBody>
      <dsp:txXfrm>
        <a:off x="8193568" y="1304387"/>
        <a:ext cx="1861393" cy="1116836"/>
      </dsp:txXfrm>
    </dsp:sp>
    <dsp:sp modelId="{3F7D5168-270F-40A3-A00C-822CBECD19AD}">
      <dsp:nvSpPr>
        <dsp:cNvPr id="0" name=""/>
        <dsp:cNvSpPr/>
      </dsp:nvSpPr>
      <dsp:spPr>
        <a:xfrm>
          <a:off x="3074736" y="2607363"/>
          <a:ext cx="1861393" cy="1116836"/>
        </a:xfrm>
        <a:prstGeom prst="rect">
          <a:avLst/>
        </a:prstGeom>
        <a:solidFill>
          <a:schemeClr val="accent2">
            <a:hueOff val="2496673"/>
            <a:satOff val="-44371"/>
            <a:lumOff val="142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Temperament</a:t>
          </a:r>
        </a:p>
      </dsp:txBody>
      <dsp:txXfrm>
        <a:off x="3074736" y="2607363"/>
        <a:ext cx="1861393" cy="1116836"/>
      </dsp:txXfrm>
    </dsp:sp>
    <dsp:sp modelId="{261A184A-79A9-4A22-ADE4-713E3FAE0F1E}">
      <dsp:nvSpPr>
        <dsp:cNvPr id="0" name=""/>
        <dsp:cNvSpPr/>
      </dsp:nvSpPr>
      <dsp:spPr>
        <a:xfrm>
          <a:off x="5122269" y="2607363"/>
          <a:ext cx="1861393" cy="1116836"/>
        </a:xfrm>
        <a:prstGeom prst="rect">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Parent-caregiver/Child Interaction</a:t>
          </a:r>
        </a:p>
      </dsp:txBody>
      <dsp:txXfrm>
        <a:off x="5122269" y="2607363"/>
        <a:ext cx="1861393" cy="11168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B211C-4FDA-4164-BDDE-CDC0D32CBDF9}">
      <dsp:nvSpPr>
        <dsp:cNvPr id="0" name=""/>
        <dsp:cNvSpPr/>
      </dsp:nvSpPr>
      <dsp:spPr>
        <a:xfrm>
          <a:off x="3437" y="1412"/>
          <a:ext cx="1861393" cy="11168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Compulsive behaviors</a:t>
          </a:r>
        </a:p>
      </dsp:txBody>
      <dsp:txXfrm>
        <a:off x="3437" y="1412"/>
        <a:ext cx="1861393" cy="1116836"/>
      </dsp:txXfrm>
    </dsp:sp>
    <dsp:sp modelId="{D5CB99AA-2A2D-4265-B668-688734E16C3D}">
      <dsp:nvSpPr>
        <dsp:cNvPr id="0" name=""/>
        <dsp:cNvSpPr/>
      </dsp:nvSpPr>
      <dsp:spPr>
        <a:xfrm>
          <a:off x="2050970" y="1412"/>
          <a:ext cx="1861393" cy="1116836"/>
        </a:xfrm>
        <a:prstGeom prst="rect">
          <a:avLst/>
        </a:prstGeom>
        <a:solidFill>
          <a:schemeClr val="accent2">
            <a:hueOff val="249667"/>
            <a:satOff val="-4437"/>
            <a:lumOff val="14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Feeding and eating issues</a:t>
          </a:r>
        </a:p>
      </dsp:txBody>
      <dsp:txXfrm>
        <a:off x="2050970" y="1412"/>
        <a:ext cx="1861393" cy="1116836"/>
      </dsp:txXfrm>
    </dsp:sp>
    <dsp:sp modelId="{BD22B4F9-4E8B-4298-9C44-7348B14FAC1C}">
      <dsp:nvSpPr>
        <dsp:cNvPr id="0" name=""/>
        <dsp:cNvSpPr/>
      </dsp:nvSpPr>
      <dsp:spPr>
        <a:xfrm>
          <a:off x="4098503" y="1412"/>
          <a:ext cx="1861393" cy="1116836"/>
        </a:xfrm>
        <a:prstGeom prst="rect">
          <a:avLst/>
        </a:prstGeom>
        <a:solidFill>
          <a:schemeClr val="accent2">
            <a:hueOff val="499335"/>
            <a:satOff val="-8874"/>
            <a:lumOff val="28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Regressive behaviors</a:t>
          </a:r>
        </a:p>
      </dsp:txBody>
      <dsp:txXfrm>
        <a:off x="4098503" y="1412"/>
        <a:ext cx="1861393" cy="1116836"/>
      </dsp:txXfrm>
    </dsp:sp>
    <dsp:sp modelId="{5B0F9941-9F20-4CA0-8DED-4FCB495EDC11}">
      <dsp:nvSpPr>
        <dsp:cNvPr id="0" name=""/>
        <dsp:cNvSpPr/>
      </dsp:nvSpPr>
      <dsp:spPr>
        <a:xfrm>
          <a:off x="6146036" y="1412"/>
          <a:ext cx="1861393" cy="1116836"/>
        </a:xfrm>
        <a:prstGeom prst="rect">
          <a:avLst/>
        </a:prstGeom>
        <a:solidFill>
          <a:schemeClr val="accent2">
            <a:hueOff val="749002"/>
            <a:satOff val="-13311"/>
            <a:lumOff val="42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Relational issues</a:t>
          </a:r>
        </a:p>
      </dsp:txBody>
      <dsp:txXfrm>
        <a:off x="6146036" y="1412"/>
        <a:ext cx="1861393" cy="1116836"/>
      </dsp:txXfrm>
    </dsp:sp>
    <dsp:sp modelId="{F83D1059-31B3-45BF-BFC9-B1ECA5EA4A6A}">
      <dsp:nvSpPr>
        <dsp:cNvPr id="0" name=""/>
        <dsp:cNvSpPr/>
      </dsp:nvSpPr>
      <dsp:spPr>
        <a:xfrm>
          <a:off x="8193568" y="1412"/>
          <a:ext cx="1861393" cy="1116836"/>
        </a:xfrm>
        <a:prstGeom prst="rect">
          <a:avLst/>
        </a:prstGeom>
        <a:solidFill>
          <a:schemeClr val="accent2">
            <a:hueOff val="998669"/>
            <a:satOff val="-17748"/>
            <a:lumOff val="57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Sexualized behaviors</a:t>
          </a:r>
        </a:p>
      </dsp:txBody>
      <dsp:txXfrm>
        <a:off x="8193568" y="1412"/>
        <a:ext cx="1861393" cy="1116836"/>
      </dsp:txXfrm>
    </dsp:sp>
    <dsp:sp modelId="{19D70610-9451-4995-A568-7EFDF27F2027}">
      <dsp:nvSpPr>
        <dsp:cNvPr id="0" name=""/>
        <dsp:cNvSpPr/>
      </dsp:nvSpPr>
      <dsp:spPr>
        <a:xfrm>
          <a:off x="3437" y="1304387"/>
          <a:ext cx="1861393" cy="1116836"/>
        </a:xfrm>
        <a:prstGeom prst="rect">
          <a:avLst/>
        </a:prstGeom>
        <a:solidFill>
          <a:schemeClr val="accent2">
            <a:hueOff val="1248336"/>
            <a:satOff val="-22185"/>
            <a:lumOff val="71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Repetitive play themes</a:t>
          </a:r>
        </a:p>
      </dsp:txBody>
      <dsp:txXfrm>
        <a:off x="3437" y="1304387"/>
        <a:ext cx="1861393" cy="1116836"/>
      </dsp:txXfrm>
    </dsp:sp>
    <dsp:sp modelId="{58DA9C4C-D96F-4851-9618-4773DE92D518}">
      <dsp:nvSpPr>
        <dsp:cNvPr id="0" name=""/>
        <dsp:cNvSpPr/>
      </dsp:nvSpPr>
      <dsp:spPr>
        <a:xfrm>
          <a:off x="2050970" y="1304387"/>
          <a:ext cx="1861393" cy="1116836"/>
        </a:xfrm>
        <a:prstGeom prst="rect">
          <a:avLst/>
        </a:prstGeom>
        <a:solidFill>
          <a:schemeClr val="accent2">
            <a:hueOff val="1498004"/>
            <a:satOff val="-26623"/>
            <a:lumOff val="85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Sleep </a:t>
          </a:r>
        </a:p>
      </dsp:txBody>
      <dsp:txXfrm>
        <a:off x="2050970" y="1304387"/>
        <a:ext cx="1861393" cy="1116836"/>
      </dsp:txXfrm>
    </dsp:sp>
    <dsp:sp modelId="{67A4F148-E6C6-42C6-ABD8-C7C1A123D5E0}">
      <dsp:nvSpPr>
        <dsp:cNvPr id="0" name=""/>
        <dsp:cNvSpPr/>
      </dsp:nvSpPr>
      <dsp:spPr>
        <a:xfrm>
          <a:off x="4098503" y="1304387"/>
          <a:ext cx="1861393" cy="1116836"/>
        </a:xfrm>
        <a:prstGeom prst="rect">
          <a:avLst/>
        </a:prstGeom>
        <a:solidFill>
          <a:schemeClr val="accent2">
            <a:hueOff val="1747671"/>
            <a:satOff val="-31060"/>
            <a:lumOff val="99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Affect</a:t>
          </a:r>
        </a:p>
      </dsp:txBody>
      <dsp:txXfrm>
        <a:off x="4098503" y="1304387"/>
        <a:ext cx="1861393" cy="1116836"/>
      </dsp:txXfrm>
    </dsp:sp>
    <dsp:sp modelId="{145D952D-36B9-4357-A997-4029AC711F83}">
      <dsp:nvSpPr>
        <dsp:cNvPr id="0" name=""/>
        <dsp:cNvSpPr/>
      </dsp:nvSpPr>
      <dsp:spPr>
        <a:xfrm>
          <a:off x="6146036" y="1304387"/>
          <a:ext cx="1861393" cy="1116836"/>
        </a:xfrm>
        <a:prstGeom prst="rect">
          <a:avLst/>
        </a:prstGeom>
        <a:solidFill>
          <a:schemeClr val="accent2">
            <a:hueOff val="1997338"/>
            <a:satOff val="-35497"/>
            <a:lumOff val="114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Anxiety</a:t>
          </a:r>
        </a:p>
      </dsp:txBody>
      <dsp:txXfrm>
        <a:off x="6146036" y="1304387"/>
        <a:ext cx="1861393" cy="1116836"/>
      </dsp:txXfrm>
    </dsp:sp>
    <dsp:sp modelId="{85BFB650-020F-4310-A074-EC3D0B8DEF94}">
      <dsp:nvSpPr>
        <dsp:cNvPr id="0" name=""/>
        <dsp:cNvSpPr/>
      </dsp:nvSpPr>
      <dsp:spPr>
        <a:xfrm>
          <a:off x="8193568" y="1304387"/>
          <a:ext cx="1861393" cy="1116836"/>
        </a:xfrm>
        <a:prstGeom prst="rect">
          <a:avLst/>
        </a:prstGeom>
        <a:solidFill>
          <a:schemeClr val="accent2">
            <a:hueOff val="2247005"/>
            <a:satOff val="-39934"/>
            <a:lumOff val="128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Depression</a:t>
          </a:r>
        </a:p>
      </dsp:txBody>
      <dsp:txXfrm>
        <a:off x="8193568" y="1304387"/>
        <a:ext cx="1861393" cy="1116836"/>
      </dsp:txXfrm>
    </dsp:sp>
    <dsp:sp modelId="{3F7D5168-270F-40A3-A00C-822CBECD19AD}">
      <dsp:nvSpPr>
        <dsp:cNvPr id="0" name=""/>
        <dsp:cNvSpPr/>
      </dsp:nvSpPr>
      <dsp:spPr>
        <a:xfrm>
          <a:off x="3074736" y="2607363"/>
          <a:ext cx="1861393" cy="1116836"/>
        </a:xfrm>
        <a:prstGeom prst="rect">
          <a:avLst/>
        </a:prstGeom>
        <a:solidFill>
          <a:schemeClr val="accent2">
            <a:hueOff val="2496673"/>
            <a:satOff val="-44371"/>
            <a:lumOff val="142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Temperament</a:t>
          </a:r>
        </a:p>
      </dsp:txBody>
      <dsp:txXfrm>
        <a:off x="3074736" y="2607363"/>
        <a:ext cx="1861393" cy="1116836"/>
      </dsp:txXfrm>
    </dsp:sp>
    <dsp:sp modelId="{261A184A-79A9-4A22-ADE4-713E3FAE0F1E}">
      <dsp:nvSpPr>
        <dsp:cNvPr id="0" name=""/>
        <dsp:cNvSpPr/>
      </dsp:nvSpPr>
      <dsp:spPr>
        <a:xfrm>
          <a:off x="5122269" y="2607363"/>
          <a:ext cx="1861393" cy="1116836"/>
        </a:xfrm>
        <a:prstGeom prst="rect">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Parent-caregiver/Child Interaction</a:t>
          </a:r>
        </a:p>
      </dsp:txBody>
      <dsp:txXfrm>
        <a:off x="5122269" y="2607363"/>
        <a:ext cx="1861393" cy="1116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D5E62-AB1E-47CB-BED6-1A246F89FAB3}">
      <dsp:nvSpPr>
        <dsp:cNvPr id="0" name=""/>
        <dsp:cNvSpPr/>
      </dsp:nvSpPr>
      <dsp:spPr>
        <a:xfrm>
          <a:off x="0" y="347088"/>
          <a:ext cx="5906181" cy="128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49936" rIns="45838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Sleep (# of hours, ability to fall asleep, ability to stay asleep)</a:t>
          </a:r>
        </a:p>
        <a:p>
          <a:pPr marL="114300" lvl="1" indent="-114300" algn="l" defTabSz="533400">
            <a:lnSpc>
              <a:spcPct val="90000"/>
            </a:lnSpc>
            <a:spcBef>
              <a:spcPct val="0"/>
            </a:spcBef>
            <a:spcAft>
              <a:spcPct val="15000"/>
            </a:spcAft>
            <a:buChar char="•"/>
          </a:pPr>
          <a:r>
            <a:rPr lang="en-US" sz="1200" kern="1200" dirty="0"/>
            <a:t>Feeding and eating issues (over/under; difficulties bonding)</a:t>
          </a:r>
        </a:p>
        <a:p>
          <a:pPr marL="114300" lvl="1" indent="-114300" algn="l" defTabSz="533400">
            <a:lnSpc>
              <a:spcPct val="90000"/>
            </a:lnSpc>
            <a:spcBef>
              <a:spcPct val="0"/>
            </a:spcBef>
            <a:spcAft>
              <a:spcPct val="15000"/>
            </a:spcAft>
            <a:buChar char="•"/>
          </a:pPr>
          <a:r>
            <a:rPr lang="en-US" sz="1200" kern="1200" dirty="0"/>
            <a:t>Relational Issues (aggression, argumentative, detached, submissive)</a:t>
          </a:r>
        </a:p>
        <a:p>
          <a:pPr marL="114300" lvl="1" indent="-114300" algn="l" defTabSz="533400">
            <a:lnSpc>
              <a:spcPct val="90000"/>
            </a:lnSpc>
            <a:spcBef>
              <a:spcPct val="0"/>
            </a:spcBef>
            <a:spcAft>
              <a:spcPct val="15000"/>
            </a:spcAft>
            <a:buChar char="•"/>
          </a:pPr>
          <a:r>
            <a:rPr lang="en-US" sz="1200" kern="1200" dirty="0"/>
            <a:t>Regressive behaviors (considering development)</a:t>
          </a:r>
        </a:p>
        <a:p>
          <a:pPr marL="114300" lvl="1" indent="-114300" algn="l" defTabSz="533400">
            <a:lnSpc>
              <a:spcPct val="90000"/>
            </a:lnSpc>
            <a:spcBef>
              <a:spcPct val="0"/>
            </a:spcBef>
            <a:spcAft>
              <a:spcPct val="15000"/>
            </a:spcAft>
            <a:buChar char="•"/>
          </a:pPr>
          <a:r>
            <a:rPr lang="en-US" sz="1200" kern="1200" dirty="0"/>
            <a:t>Sexualized behaviors (not age-appropriate) </a:t>
          </a:r>
        </a:p>
      </dsp:txBody>
      <dsp:txXfrm>
        <a:off x="0" y="347088"/>
        <a:ext cx="5906181" cy="1285200"/>
      </dsp:txXfrm>
    </dsp:sp>
    <dsp:sp modelId="{0B172AEF-2327-4798-A14A-BFA333169FEB}">
      <dsp:nvSpPr>
        <dsp:cNvPr id="0" name=""/>
        <dsp:cNvSpPr/>
      </dsp:nvSpPr>
      <dsp:spPr>
        <a:xfrm>
          <a:off x="295309" y="169968"/>
          <a:ext cx="4134326"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533400">
            <a:lnSpc>
              <a:spcPct val="90000"/>
            </a:lnSpc>
            <a:spcBef>
              <a:spcPct val="0"/>
            </a:spcBef>
            <a:spcAft>
              <a:spcPct val="35000"/>
            </a:spcAft>
            <a:buNone/>
          </a:pPr>
          <a:r>
            <a:rPr lang="en-US" sz="1200" kern="1200"/>
            <a:t>Behaviors</a:t>
          </a:r>
        </a:p>
      </dsp:txBody>
      <dsp:txXfrm>
        <a:off x="312602" y="187261"/>
        <a:ext cx="4099740" cy="319654"/>
      </dsp:txXfrm>
    </dsp:sp>
    <dsp:sp modelId="{963572A1-378C-46E1-94C5-99EC8BCA8CF3}">
      <dsp:nvSpPr>
        <dsp:cNvPr id="0" name=""/>
        <dsp:cNvSpPr/>
      </dsp:nvSpPr>
      <dsp:spPr>
        <a:xfrm>
          <a:off x="0" y="1874209"/>
          <a:ext cx="5906181" cy="907200"/>
        </a:xfrm>
        <a:prstGeom prst="rect">
          <a:avLst/>
        </a:prstGeom>
        <a:solidFill>
          <a:schemeClr val="lt1">
            <a:alpha val="90000"/>
            <a:hueOff val="0"/>
            <a:satOff val="0"/>
            <a:lumOff val="0"/>
            <a:alphaOff val="0"/>
          </a:schemeClr>
        </a:solidFill>
        <a:ln w="12700" cap="flat" cmpd="sng" algn="ctr">
          <a:solidFill>
            <a:schemeClr val="accent2">
              <a:hueOff val="915447"/>
              <a:satOff val="-16269"/>
              <a:lumOff val="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49936" rIns="45838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Through report or observation.</a:t>
          </a:r>
        </a:p>
        <a:p>
          <a:pPr marL="114300" lvl="1" indent="-114300" algn="l" defTabSz="533400">
            <a:lnSpc>
              <a:spcPct val="90000"/>
            </a:lnSpc>
            <a:spcBef>
              <a:spcPct val="0"/>
            </a:spcBef>
            <a:spcAft>
              <a:spcPct val="15000"/>
            </a:spcAft>
            <a:buChar char="•"/>
          </a:pPr>
          <a:r>
            <a:rPr lang="en-US" sz="1200" kern="1200" dirty="0"/>
            <a:t>Compulsive behaviors (presentation suggests thought processes)</a:t>
          </a:r>
        </a:p>
        <a:p>
          <a:pPr marL="114300" lvl="1" indent="-114300" algn="l" defTabSz="533400">
            <a:lnSpc>
              <a:spcPct val="90000"/>
            </a:lnSpc>
            <a:spcBef>
              <a:spcPct val="0"/>
            </a:spcBef>
            <a:spcAft>
              <a:spcPct val="15000"/>
            </a:spcAft>
            <a:buChar char="•"/>
          </a:pPr>
          <a:r>
            <a:rPr lang="en-US" sz="1200" kern="1200" dirty="0"/>
            <a:t>Repetitive play themes (symbolism in play, reenactment)</a:t>
          </a:r>
        </a:p>
      </dsp:txBody>
      <dsp:txXfrm>
        <a:off x="0" y="1874209"/>
        <a:ext cx="5906181" cy="907200"/>
      </dsp:txXfrm>
    </dsp:sp>
    <dsp:sp modelId="{C1EBBC5C-B136-4F4C-A7A4-65C260ECCEF9}">
      <dsp:nvSpPr>
        <dsp:cNvPr id="0" name=""/>
        <dsp:cNvSpPr/>
      </dsp:nvSpPr>
      <dsp:spPr>
        <a:xfrm>
          <a:off x="295309" y="1697089"/>
          <a:ext cx="4134326" cy="354240"/>
        </a:xfrm>
        <a:prstGeom prst="round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533400">
            <a:lnSpc>
              <a:spcPct val="90000"/>
            </a:lnSpc>
            <a:spcBef>
              <a:spcPct val="0"/>
            </a:spcBef>
            <a:spcAft>
              <a:spcPct val="35000"/>
            </a:spcAft>
            <a:buNone/>
          </a:pPr>
          <a:r>
            <a:rPr lang="en-US" sz="1200" kern="1200" dirty="0"/>
            <a:t>Cognitions</a:t>
          </a:r>
        </a:p>
      </dsp:txBody>
      <dsp:txXfrm>
        <a:off x="312602" y="1714382"/>
        <a:ext cx="4099740" cy="319654"/>
      </dsp:txXfrm>
    </dsp:sp>
    <dsp:sp modelId="{7D753CB0-9962-46F6-87DD-3C6DB4A5E4DF}">
      <dsp:nvSpPr>
        <dsp:cNvPr id="0" name=""/>
        <dsp:cNvSpPr/>
      </dsp:nvSpPr>
      <dsp:spPr>
        <a:xfrm>
          <a:off x="0" y="3023329"/>
          <a:ext cx="5906181" cy="699300"/>
        </a:xfrm>
        <a:prstGeom prst="rect">
          <a:avLst/>
        </a:prstGeom>
        <a:solidFill>
          <a:schemeClr val="lt1">
            <a:alpha val="90000"/>
            <a:hueOff val="0"/>
            <a:satOff val="0"/>
            <a:lumOff val="0"/>
            <a:alphaOff val="0"/>
          </a:schemeClr>
        </a:solidFill>
        <a:ln w="12700" cap="flat" cmpd="sng" algn="ctr">
          <a:solidFill>
            <a:schemeClr val="accent2">
              <a:hueOff val="1830893"/>
              <a:satOff val="-32539"/>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49936" rIns="45838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Relational issues (ability and desire for connection)</a:t>
          </a:r>
        </a:p>
        <a:p>
          <a:pPr marL="114300" lvl="1" indent="-114300" algn="l" defTabSz="533400">
            <a:lnSpc>
              <a:spcPct val="90000"/>
            </a:lnSpc>
            <a:spcBef>
              <a:spcPct val="0"/>
            </a:spcBef>
            <a:spcAft>
              <a:spcPct val="15000"/>
            </a:spcAft>
            <a:buChar char="•"/>
          </a:pPr>
          <a:r>
            <a:rPr lang="en-US" sz="1200" kern="1200" dirty="0"/>
            <a:t>Parent-caregiver/child interaction (attachment styles)</a:t>
          </a:r>
        </a:p>
      </dsp:txBody>
      <dsp:txXfrm>
        <a:off x="0" y="3023329"/>
        <a:ext cx="5906181" cy="699300"/>
      </dsp:txXfrm>
    </dsp:sp>
    <dsp:sp modelId="{164DA3B1-EFEB-4D20-AA87-795C7001966C}">
      <dsp:nvSpPr>
        <dsp:cNvPr id="0" name=""/>
        <dsp:cNvSpPr/>
      </dsp:nvSpPr>
      <dsp:spPr>
        <a:xfrm>
          <a:off x="295309" y="2846209"/>
          <a:ext cx="4134326" cy="354240"/>
        </a:xfrm>
        <a:prstGeom prst="round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533400">
            <a:lnSpc>
              <a:spcPct val="90000"/>
            </a:lnSpc>
            <a:spcBef>
              <a:spcPct val="0"/>
            </a:spcBef>
            <a:spcAft>
              <a:spcPct val="35000"/>
            </a:spcAft>
            <a:buNone/>
          </a:pPr>
          <a:r>
            <a:rPr lang="en-US" sz="1200" kern="1200" dirty="0"/>
            <a:t>Relationships</a:t>
          </a:r>
        </a:p>
      </dsp:txBody>
      <dsp:txXfrm>
        <a:off x="312602" y="2863502"/>
        <a:ext cx="4099740" cy="319654"/>
      </dsp:txXfrm>
    </dsp:sp>
    <dsp:sp modelId="{EF8AC91C-02E1-414A-9694-3F79F8B7785D}">
      <dsp:nvSpPr>
        <dsp:cNvPr id="0" name=""/>
        <dsp:cNvSpPr/>
      </dsp:nvSpPr>
      <dsp:spPr>
        <a:xfrm>
          <a:off x="0" y="3964549"/>
          <a:ext cx="5906181" cy="1096200"/>
        </a:xfrm>
        <a:prstGeom prst="rect">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49936" rIns="45838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Affect (visible expressions of emotions)</a:t>
          </a:r>
        </a:p>
        <a:p>
          <a:pPr marL="114300" lvl="1" indent="-114300" algn="l" defTabSz="533400">
            <a:lnSpc>
              <a:spcPct val="90000"/>
            </a:lnSpc>
            <a:spcBef>
              <a:spcPct val="0"/>
            </a:spcBef>
            <a:spcAft>
              <a:spcPct val="15000"/>
            </a:spcAft>
            <a:buChar char="•"/>
          </a:pPr>
          <a:r>
            <a:rPr lang="en-US" sz="1200" kern="1200" dirty="0"/>
            <a:t>Anxiety (symptoms related to DSM criteria)</a:t>
          </a:r>
        </a:p>
        <a:p>
          <a:pPr marL="114300" lvl="1" indent="-114300" algn="l" defTabSz="533400">
            <a:lnSpc>
              <a:spcPct val="90000"/>
            </a:lnSpc>
            <a:spcBef>
              <a:spcPct val="0"/>
            </a:spcBef>
            <a:spcAft>
              <a:spcPct val="15000"/>
            </a:spcAft>
            <a:buChar char="•"/>
          </a:pPr>
          <a:r>
            <a:rPr lang="en-US" sz="1200" kern="1200" dirty="0"/>
            <a:t>Depression (symptoms related to DSM criteria)</a:t>
          </a:r>
        </a:p>
        <a:p>
          <a:pPr marL="114300" lvl="1" indent="-114300" algn="l" defTabSz="533400">
            <a:lnSpc>
              <a:spcPct val="90000"/>
            </a:lnSpc>
            <a:spcBef>
              <a:spcPct val="0"/>
            </a:spcBef>
            <a:spcAft>
              <a:spcPct val="15000"/>
            </a:spcAft>
            <a:buChar char="•"/>
          </a:pPr>
          <a:r>
            <a:rPr lang="en-US" sz="1200" kern="1200" dirty="0"/>
            <a:t>Temperament (personality)</a:t>
          </a:r>
        </a:p>
      </dsp:txBody>
      <dsp:txXfrm>
        <a:off x="0" y="3964549"/>
        <a:ext cx="5906181" cy="1096200"/>
      </dsp:txXfrm>
    </dsp:sp>
    <dsp:sp modelId="{756DFD27-E42F-4D36-8250-1B3216AEF125}">
      <dsp:nvSpPr>
        <dsp:cNvPr id="0" name=""/>
        <dsp:cNvSpPr/>
      </dsp:nvSpPr>
      <dsp:spPr>
        <a:xfrm>
          <a:off x="295309" y="3787429"/>
          <a:ext cx="4134326" cy="35424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533400">
            <a:lnSpc>
              <a:spcPct val="90000"/>
            </a:lnSpc>
            <a:spcBef>
              <a:spcPct val="0"/>
            </a:spcBef>
            <a:spcAft>
              <a:spcPct val="35000"/>
            </a:spcAft>
            <a:buNone/>
          </a:pPr>
          <a:r>
            <a:rPr lang="en-US" sz="1200" kern="1200" dirty="0"/>
            <a:t>Mood/Affect</a:t>
          </a:r>
        </a:p>
      </dsp:txBody>
      <dsp:txXfrm>
        <a:off x="312602" y="3804722"/>
        <a:ext cx="4099740"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D5E62-AB1E-47CB-BED6-1A246F89FAB3}">
      <dsp:nvSpPr>
        <dsp:cNvPr id="0" name=""/>
        <dsp:cNvSpPr/>
      </dsp:nvSpPr>
      <dsp:spPr>
        <a:xfrm>
          <a:off x="0" y="310819"/>
          <a:ext cx="5906181" cy="105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Impulsivity, risk taking, reactive, aggressive</a:t>
          </a:r>
        </a:p>
        <a:p>
          <a:pPr marL="114300" lvl="1" indent="-114300" algn="l" defTabSz="622300">
            <a:lnSpc>
              <a:spcPct val="90000"/>
            </a:lnSpc>
            <a:spcBef>
              <a:spcPct val="0"/>
            </a:spcBef>
            <a:spcAft>
              <a:spcPct val="15000"/>
            </a:spcAft>
            <a:buChar char="•"/>
          </a:pPr>
          <a:r>
            <a:rPr lang="en-US" sz="1400" kern="1200" dirty="0"/>
            <a:t>Avoidance, dissociation, shutting down</a:t>
          </a:r>
        </a:p>
        <a:p>
          <a:pPr marL="114300" lvl="1" indent="-114300" algn="l" defTabSz="622300">
            <a:lnSpc>
              <a:spcPct val="90000"/>
            </a:lnSpc>
            <a:spcBef>
              <a:spcPct val="0"/>
            </a:spcBef>
            <a:spcAft>
              <a:spcPct val="15000"/>
            </a:spcAft>
            <a:buChar char="•"/>
          </a:pPr>
          <a:r>
            <a:rPr lang="en-US" sz="1400" kern="1200" dirty="0"/>
            <a:t>Immature, regressive</a:t>
          </a:r>
        </a:p>
      </dsp:txBody>
      <dsp:txXfrm>
        <a:off x="0" y="310819"/>
        <a:ext cx="5906181" cy="1058400"/>
      </dsp:txXfrm>
    </dsp:sp>
    <dsp:sp modelId="{0B172AEF-2327-4798-A14A-BFA333169FEB}">
      <dsp:nvSpPr>
        <dsp:cNvPr id="0" name=""/>
        <dsp:cNvSpPr/>
      </dsp:nvSpPr>
      <dsp:spPr>
        <a:xfrm>
          <a:off x="295309" y="104179"/>
          <a:ext cx="4134326"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a:t>Behaviors</a:t>
          </a:r>
        </a:p>
      </dsp:txBody>
      <dsp:txXfrm>
        <a:off x="315484" y="124354"/>
        <a:ext cx="4093976" cy="372930"/>
      </dsp:txXfrm>
    </dsp:sp>
    <dsp:sp modelId="{963572A1-378C-46E1-94C5-99EC8BCA8CF3}">
      <dsp:nvSpPr>
        <dsp:cNvPr id="0" name=""/>
        <dsp:cNvSpPr/>
      </dsp:nvSpPr>
      <dsp:spPr>
        <a:xfrm>
          <a:off x="0" y="1651459"/>
          <a:ext cx="5906181" cy="1278900"/>
        </a:xfrm>
        <a:prstGeom prst="rect">
          <a:avLst/>
        </a:prstGeom>
        <a:solidFill>
          <a:schemeClr val="lt1">
            <a:alpha val="90000"/>
            <a:hueOff val="0"/>
            <a:satOff val="0"/>
            <a:lumOff val="0"/>
            <a:alphaOff val="0"/>
          </a:schemeClr>
        </a:solidFill>
        <a:ln w="12700" cap="flat" cmpd="sng" algn="ctr">
          <a:solidFill>
            <a:schemeClr val="accent2">
              <a:hueOff val="915447"/>
              <a:satOff val="-16269"/>
              <a:lumOff val="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Intrusive and frightening</a:t>
          </a:r>
        </a:p>
        <a:p>
          <a:pPr marL="114300" lvl="1" indent="-114300" algn="l" defTabSz="622300">
            <a:lnSpc>
              <a:spcPct val="90000"/>
            </a:lnSpc>
            <a:spcBef>
              <a:spcPct val="0"/>
            </a:spcBef>
            <a:spcAft>
              <a:spcPct val="15000"/>
            </a:spcAft>
            <a:buChar char="•"/>
          </a:pPr>
          <a:r>
            <a:rPr lang="en-US" sz="1400" kern="1200" dirty="0"/>
            <a:t>Persistent and repeating</a:t>
          </a:r>
        </a:p>
        <a:p>
          <a:pPr marL="114300" lvl="1" indent="-114300" algn="l" defTabSz="622300">
            <a:lnSpc>
              <a:spcPct val="90000"/>
            </a:lnSpc>
            <a:spcBef>
              <a:spcPct val="0"/>
            </a:spcBef>
            <a:spcAft>
              <a:spcPct val="15000"/>
            </a:spcAft>
            <a:buChar char="•"/>
          </a:pPr>
          <a:r>
            <a:rPr lang="en-US" sz="1400" kern="1200" dirty="0"/>
            <a:t>Tangential, fleeting</a:t>
          </a:r>
        </a:p>
        <a:p>
          <a:pPr marL="114300" lvl="1" indent="-114300" algn="l" defTabSz="622300">
            <a:lnSpc>
              <a:spcPct val="90000"/>
            </a:lnSpc>
            <a:spcBef>
              <a:spcPct val="0"/>
            </a:spcBef>
            <a:spcAft>
              <a:spcPct val="15000"/>
            </a:spcAft>
            <a:buChar char="•"/>
          </a:pPr>
          <a:r>
            <a:rPr lang="en-US" sz="1400" kern="1200" dirty="0"/>
            <a:t>Stunted, delayed development</a:t>
          </a:r>
        </a:p>
      </dsp:txBody>
      <dsp:txXfrm>
        <a:off x="0" y="1651459"/>
        <a:ext cx="5906181" cy="1278900"/>
      </dsp:txXfrm>
    </dsp:sp>
    <dsp:sp modelId="{C1EBBC5C-B136-4F4C-A7A4-65C260ECCEF9}">
      <dsp:nvSpPr>
        <dsp:cNvPr id="0" name=""/>
        <dsp:cNvSpPr/>
      </dsp:nvSpPr>
      <dsp:spPr>
        <a:xfrm>
          <a:off x="295309" y="1444819"/>
          <a:ext cx="4134326" cy="413280"/>
        </a:xfrm>
        <a:prstGeom prst="round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dirty="0"/>
            <a:t>Cognitions</a:t>
          </a:r>
        </a:p>
      </dsp:txBody>
      <dsp:txXfrm>
        <a:off x="315484" y="1464994"/>
        <a:ext cx="4093976" cy="372930"/>
      </dsp:txXfrm>
    </dsp:sp>
    <dsp:sp modelId="{7D753CB0-9962-46F6-87DD-3C6DB4A5E4DF}">
      <dsp:nvSpPr>
        <dsp:cNvPr id="0" name=""/>
        <dsp:cNvSpPr/>
      </dsp:nvSpPr>
      <dsp:spPr>
        <a:xfrm>
          <a:off x="0" y="3212599"/>
          <a:ext cx="5906181" cy="815850"/>
        </a:xfrm>
        <a:prstGeom prst="rect">
          <a:avLst/>
        </a:prstGeom>
        <a:solidFill>
          <a:schemeClr val="lt1">
            <a:alpha val="90000"/>
            <a:hueOff val="0"/>
            <a:satOff val="0"/>
            <a:lumOff val="0"/>
            <a:alphaOff val="0"/>
          </a:schemeClr>
        </a:solidFill>
        <a:ln w="12700" cap="flat" cmpd="sng" algn="ctr">
          <a:solidFill>
            <a:schemeClr val="accent2">
              <a:hueOff val="1830893"/>
              <a:satOff val="-32539"/>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Interpersonal ability and desire for connection</a:t>
          </a:r>
        </a:p>
        <a:p>
          <a:pPr marL="114300" lvl="1" indent="-114300" algn="l" defTabSz="622300">
            <a:lnSpc>
              <a:spcPct val="90000"/>
            </a:lnSpc>
            <a:spcBef>
              <a:spcPct val="0"/>
            </a:spcBef>
            <a:spcAft>
              <a:spcPct val="15000"/>
            </a:spcAft>
            <a:buChar char="•"/>
          </a:pPr>
          <a:r>
            <a:rPr lang="en-US" sz="1400" kern="1200" dirty="0"/>
            <a:t>Attachment styles (children and caregivers)</a:t>
          </a:r>
        </a:p>
      </dsp:txBody>
      <dsp:txXfrm>
        <a:off x="0" y="3212599"/>
        <a:ext cx="5906181" cy="815850"/>
      </dsp:txXfrm>
    </dsp:sp>
    <dsp:sp modelId="{164DA3B1-EFEB-4D20-AA87-795C7001966C}">
      <dsp:nvSpPr>
        <dsp:cNvPr id="0" name=""/>
        <dsp:cNvSpPr/>
      </dsp:nvSpPr>
      <dsp:spPr>
        <a:xfrm>
          <a:off x="295309" y="3005959"/>
          <a:ext cx="4134326" cy="413280"/>
        </a:xfrm>
        <a:prstGeom prst="round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dirty="0"/>
            <a:t>Relationships</a:t>
          </a:r>
        </a:p>
      </dsp:txBody>
      <dsp:txXfrm>
        <a:off x="315484" y="3026134"/>
        <a:ext cx="4093976" cy="372930"/>
      </dsp:txXfrm>
    </dsp:sp>
    <dsp:sp modelId="{EF8AC91C-02E1-414A-9694-3F79F8B7785D}">
      <dsp:nvSpPr>
        <dsp:cNvPr id="0" name=""/>
        <dsp:cNvSpPr/>
      </dsp:nvSpPr>
      <dsp:spPr>
        <a:xfrm>
          <a:off x="0" y="4310689"/>
          <a:ext cx="5906181" cy="815850"/>
        </a:xfrm>
        <a:prstGeom prst="rect">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Intensity of mood affect that overwhelms coping </a:t>
          </a:r>
        </a:p>
        <a:p>
          <a:pPr marL="114300" lvl="1" indent="-114300" algn="l" defTabSz="622300">
            <a:lnSpc>
              <a:spcPct val="90000"/>
            </a:lnSpc>
            <a:spcBef>
              <a:spcPct val="0"/>
            </a:spcBef>
            <a:spcAft>
              <a:spcPct val="15000"/>
            </a:spcAft>
            <a:buChar char="•"/>
          </a:pPr>
          <a:r>
            <a:rPr lang="en-US" sz="1400" kern="1200" dirty="0"/>
            <a:t>Decreased intensity (numbness, detached presentation)</a:t>
          </a:r>
        </a:p>
      </dsp:txBody>
      <dsp:txXfrm>
        <a:off x="0" y="4310689"/>
        <a:ext cx="5906181" cy="815850"/>
      </dsp:txXfrm>
    </dsp:sp>
    <dsp:sp modelId="{756DFD27-E42F-4D36-8250-1B3216AEF125}">
      <dsp:nvSpPr>
        <dsp:cNvPr id="0" name=""/>
        <dsp:cNvSpPr/>
      </dsp:nvSpPr>
      <dsp:spPr>
        <a:xfrm>
          <a:off x="295309" y="4104049"/>
          <a:ext cx="4134326" cy="41328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dirty="0"/>
            <a:t>Mood/Affect</a:t>
          </a:r>
        </a:p>
      </dsp:txBody>
      <dsp:txXfrm>
        <a:off x="315484" y="4124224"/>
        <a:ext cx="4093976"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1D202-C952-4455-92D8-A467E68BEB78}">
      <dsp:nvSpPr>
        <dsp:cNvPr id="0" name=""/>
        <dsp:cNvSpPr/>
      </dsp:nvSpPr>
      <dsp:spPr>
        <a:xfrm>
          <a:off x="0" y="397399"/>
          <a:ext cx="5906181" cy="93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333248" rIns="45838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Does not finish tasks, distractible</a:t>
          </a:r>
        </a:p>
        <a:p>
          <a:pPr marL="171450" lvl="1" indent="-171450" algn="l" defTabSz="711200">
            <a:lnSpc>
              <a:spcPct val="90000"/>
            </a:lnSpc>
            <a:spcBef>
              <a:spcPct val="0"/>
            </a:spcBef>
            <a:spcAft>
              <a:spcPct val="15000"/>
            </a:spcAft>
            <a:buChar char="•"/>
          </a:pPr>
          <a:r>
            <a:rPr lang="en-US" sz="1600" kern="1200" dirty="0"/>
            <a:t>Constant talk about fears</a:t>
          </a:r>
        </a:p>
      </dsp:txBody>
      <dsp:txXfrm>
        <a:off x="0" y="397399"/>
        <a:ext cx="5906181" cy="932400"/>
      </dsp:txXfrm>
    </dsp:sp>
    <dsp:sp modelId="{6651D195-887D-481F-BF5D-2D0D61EBCB91}">
      <dsp:nvSpPr>
        <dsp:cNvPr id="0" name=""/>
        <dsp:cNvSpPr/>
      </dsp:nvSpPr>
      <dsp:spPr>
        <a:xfrm>
          <a:off x="295309" y="161239"/>
          <a:ext cx="4134326"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711200">
            <a:lnSpc>
              <a:spcPct val="90000"/>
            </a:lnSpc>
            <a:spcBef>
              <a:spcPct val="0"/>
            </a:spcBef>
            <a:spcAft>
              <a:spcPct val="35000"/>
            </a:spcAft>
            <a:buNone/>
          </a:pPr>
          <a:r>
            <a:rPr lang="en-US" sz="1600" kern="1200"/>
            <a:t>Behaviors</a:t>
          </a:r>
        </a:p>
      </dsp:txBody>
      <dsp:txXfrm>
        <a:off x="318366" y="184296"/>
        <a:ext cx="4088212" cy="426206"/>
      </dsp:txXfrm>
    </dsp:sp>
    <dsp:sp modelId="{FA89D44E-1234-4A6A-8DC2-AD5523D2B27A}">
      <dsp:nvSpPr>
        <dsp:cNvPr id="0" name=""/>
        <dsp:cNvSpPr/>
      </dsp:nvSpPr>
      <dsp:spPr>
        <a:xfrm>
          <a:off x="0" y="1625465"/>
          <a:ext cx="5906181" cy="680400"/>
        </a:xfrm>
        <a:prstGeom prst="rect">
          <a:avLst/>
        </a:prstGeom>
        <a:solidFill>
          <a:schemeClr val="lt1">
            <a:alpha val="90000"/>
            <a:hueOff val="0"/>
            <a:satOff val="0"/>
            <a:lumOff val="0"/>
            <a:alphaOff val="0"/>
          </a:schemeClr>
        </a:solidFill>
        <a:ln w="12700" cap="flat" cmpd="sng" algn="ctr">
          <a:solidFill>
            <a:schemeClr val="accent2">
              <a:hueOff val="915447"/>
              <a:satOff val="-16269"/>
              <a:lumOff val="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333248" rIns="45838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Constant concern that mom is hurt or going to die</a:t>
          </a:r>
        </a:p>
      </dsp:txBody>
      <dsp:txXfrm>
        <a:off x="0" y="1625465"/>
        <a:ext cx="5906181" cy="680400"/>
      </dsp:txXfrm>
    </dsp:sp>
    <dsp:sp modelId="{BF6B71DA-A664-4525-834A-D4B8E0DED07A}">
      <dsp:nvSpPr>
        <dsp:cNvPr id="0" name=""/>
        <dsp:cNvSpPr/>
      </dsp:nvSpPr>
      <dsp:spPr>
        <a:xfrm>
          <a:off x="295309" y="1416199"/>
          <a:ext cx="4134326" cy="472320"/>
        </a:xfrm>
        <a:prstGeom prst="round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711200">
            <a:lnSpc>
              <a:spcPct val="90000"/>
            </a:lnSpc>
            <a:spcBef>
              <a:spcPct val="0"/>
            </a:spcBef>
            <a:spcAft>
              <a:spcPct val="35000"/>
            </a:spcAft>
            <a:buNone/>
          </a:pPr>
          <a:r>
            <a:rPr lang="en-US" sz="1600" kern="1200" dirty="0"/>
            <a:t>Cognitions</a:t>
          </a:r>
        </a:p>
      </dsp:txBody>
      <dsp:txXfrm>
        <a:off x="318366" y="1439256"/>
        <a:ext cx="4088212" cy="426206"/>
      </dsp:txXfrm>
    </dsp:sp>
    <dsp:sp modelId="{2A05E46B-FFC5-4436-AED7-E5EC119C94E9}">
      <dsp:nvSpPr>
        <dsp:cNvPr id="0" name=""/>
        <dsp:cNvSpPr/>
      </dsp:nvSpPr>
      <dsp:spPr>
        <a:xfrm>
          <a:off x="0" y="2655319"/>
          <a:ext cx="5906181" cy="1159200"/>
        </a:xfrm>
        <a:prstGeom prst="rect">
          <a:avLst/>
        </a:prstGeom>
        <a:solidFill>
          <a:schemeClr val="lt1">
            <a:alpha val="90000"/>
            <a:hueOff val="0"/>
            <a:satOff val="0"/>
            <a:lumOff val="0"/>
            <a:alphaOff val="0"/>
          </a:schemeClr>
        </a:solidFill>
        <a:ln w="12700" cap="flat" cmpd="sng" algn="ctr">
          <a:solidFill>
            <a:schemeClr val="accent2">
              <a:hueOff val="1830893"/>
              <a:satOff val="-32539"/>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333248" rIns="45838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Mood: feelings of nervousness, constant fear</a:t>
          </a:r>
        </a:p>
        <a:p>
          <a:pPr marL="171450" lvl="1" indent="-171450" algn="l" defTabSz="711200">
            <a:lnSpc>
              <a:spcPct val="90000"/>
            </a:lnSpc>
            <a:spcBef>
              <a:spcPct val="0"/>
            </a:spcBef>
            <a:spcAft>
              <a:spcPct val="15000"/>
            </a:spcAft>
            <a:buChar char="•"/>
          </a:pPr>
          <a:r>
            <a:rPr lang="en-US" sz="1600" kern="1200" dirty="0"/>
            <a:t>Affect: jitteriness, shaking, rapid and pressured speech</a:t>
          </a:r>
        </a:p>
      </dsp:txBody>
      <dsp:txXfrm>
        <a:off x="0" y="2655319"/>
        <a:ext cx="5906181" cy="1159200"/>
      </dsp:txXfrm>
    </dsp:sp>
    <dsp:sp modelId="{3294F406-14B3-4F68-95EF-FBAF9D84ECF9}">
      <dsp:nvSpPr>
        <dsp:cNvPr id="0" name=""/>
        <dsp:cNvSpPr/>
      </dsp:nvSpPr>
      <dsp:spPr>
        <a:xfrm>
          <a:off x="295309" y="2419159"/>
          <a:ext cx="4134326" cy="472320"/>
        </a:xfrm>
        <a:prstGeom prst="round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711200">
            <a:lnSpc>
              <a:spcPct val="90000"/>
            </a:lnSpc>
            <a:spcBef>
              <a:spcPct val="0"/>
            </a:spcBef>
            <a:spcAft>
              <a:spcPct val="35000"/>
            </a:spcAft>
            <a:buNone/>
          </a:pPr>
          <a:r>
            <a:rPr lang="en-US" sz="1600" kern="1200"/>
            <a:t>Mood/Affect</a:t>
          </a:r>
        </a:p>
      </dsp:txBody>
      <dsp:txXfrm>
        <a:off x="318366" y="2442216"/>
        <a:ext cx="4088212" cy="426206"/>
      </dsp:txXfrm>
    </dsp:sp>
    <dsp:sp modelId="{8BFD9D16-FDD4-4145-9894-7DCAE8BF7B5F}">
      <dsp:nvSpPr>
        <dsp:cNvPr id="0" name=""/>
        <dsp:cNvSpPr/>
      </dsp:nvSpPr>
      <dsp:spPr>
        <a:xfrm>
          <a:off x="0" y="4137079"/>
          <a:ext cx="5906181" cy="932400"/>
        </a:xfrm>
        <a:prstGeom prst="rect">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333248" rIns="45838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Crying upon separation from caregiver</a:t>
          </a:r>
        </a:p>
        <a:p>
          <a:pPr marL="171450" lvl="1" indent="-171450" algn="l" defTabSz="711200">
            <a:lnSpc>
              <a:spcPct val="90000"/>
            </a:lnSpc>
            <a:spcBef>
              <a:spcPct val="0"/>
            </a:spcBef>
            <a:spcAft>
              <a:spcPct val="15000"/>
            </a:spcAft>
            <a:buChar char="•"/>
          </a:pPr>
          <a:r>
            <a:rPr lang="en-US" sz="1600" kern="1200" dirty="0"/>
            <a:t>“Clingy” </a:t>
          </a:r>
        </a:p>
      </dsp:txBody>
      <dsp:txXfrm>
        <a:off x="0" y="4137079"/>
        <a:ext cx="5906181" cy="932400"/>
      </dsp:txXfrm>
    </dsp:sp>
    <dsp:sp modelId="{60CB883D-19FB-4697-9A1F-624A9AE0169C}">
      <dsp:nvSpPr>
        <dsp:cNvPr id="0" name=""/>
        <dsp:cNvSpPr/>
      </dsp:nvSpPr>
      <dsp:spPr>
        <a:xfrm>
          <a:off x="295309" y="3900919"/>
          <a:ext cx="4134326" cy="47232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711200">
            <a:lnSpc>
              <a:spcPct val="90000"/>
            </a:lnSpc>
            <a:spcBef>
              <a:spcPct val="0"/>
            </a:spcBef>
            <a:spcAft>
              <a:spcPct val="35000"/>
            </a:spcAft>
            <a:buNone/>
          </a:pPr>
          <a:r>
            <a:rPr lang="en-US" sz="1600" kern="1200"/>
            <a:t>Relationships</a:t>
          </a:r>
        </a:p>
      </dsp:txBody>
      <dsp:txXfrm>
        <a:off x="318366" y="3923976"/>
        <a:ext cx="4088212"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D5E62-AB1E-47CB-BED6-1A246F89FAB3}">
      <dsp:nvSpPr>
        <dsp:cNvPr id="0" name=""/>
        <dsp:cNvSpPr/>
      </dsp:nvSpPr>
      <dsp:spPr>
        <a:xfrm>
          <a:off x="0" y="332868"/>
          <a:ext cx="5906181" cy="123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Cannot fall asleep or stay asleep</a:t>
          </a:r>
        </a:p>
        <a:p>
          <a:pPr marL="114300" lvl="1" indent="-114300" algn="l" defTabSz="622300">
            <a:lnSpc>
              <a:spcPct val="90000"/>
            </a:lnSpc>
            <a:spcBef>
              <a:spcPct val="0"/>
            </a:spcBef>
            <a:spcAft>
              <a:spcPct val="15000"/>
            </a:spcAft>
            <a:buChar char="•"/>
          </a:pPr>
          <a:r>
            <a:rPr lang="en-US" sz="1400" kern="1200" dirty="0"/>
            <a:t>“Daydreams” often (dissociative)</a:t>
          </a:r>
        </a:p>
        <a:p>
          <a:pPr marL="114300" lvl="1" indent="-114300" algn="l" defTabSz="622300">
            <a:lnSpc>
              <a:spcPct val="90000"/>
            </a:lnSpc>
            <a:spcBef>
              <a:spcPct val="0"/>
            </a:spcBef>
            <a:spcAft>
              <a:spcPct val="15000"/>
            </a:spcAft>
            <a:buChar char="•"/>
          </a:pPr>
          <a:r>
            <a:rPr lang="en-US" sz="1400" kern="1200" dirty="0"/>
            <a:t>Increased risk-taking and impulsivity: fights, bringing knives to school</a:t>
          </a:r>
        </a:p>
      </dsp:txBody>
      <dsp:txXfrm>
        <a:off x="0" y="332868"/>
        <a:ext cx="5906181" cy="1234800"/>
      </dsp:txXfrm>
    </dsp:sp>
    <dsp:sp modelId="{0B172AEF-2327-4798-A14A-BFA333169FEB}">
      <dsp:nvSpPr>
        <dsp:cNvPr id="0" name=""/>
        <dsp:cNvSpPr/>
      </dsp:nvSpPr>
      <dsp:spPr>
        <a:xfrm>
          <a:off x="295309" y="126228"/>
          <a:ext cx="4134326"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a:t>Behaviors</a:t>
          </a:r>
        </a:p>
      </dsp:txBody>
      <dsp:txXfrm>
        <a:off x="315484" y="146403"/>
        <a:ext cx="4093976" cy="372930"/>
      </dsp:txXfrm>
    </dsp:sp>
    <dsp:sp modelId="{963572A1-378C-46E1-94C5-99EC8BCA8CF3}">
      <dsp:nvSpPr>
        <dsp:cNvPr id="0" name=""/>
        <dsp:cNvSpPr/>
      </dsp:nvSpPr>
      <dsp:spPr>
        <a:xfrm>
          <a:off x="0" y="1849909"/>
          <a:ext cx="5906181" cy="595350"/>
        </a:xfrm>
        <a:prstGeom prst="rect">
          <a:avLst/>
        </a:prstGeom>
        <a:solidFill>
          <a:schemeClr val="lt1">
            <a:alpha val="90000"/>
            <a:hueOff val="0"/>
            <a:satOff val="0"/>
            <a:lumOff val="0"/>
            <a:alphaOff val="0"/>
          </a:schemeClr>
        </a:solidFill>
        <a:ln w="12700" cap="flat" cmpd="sng" algn="ctr">
          <a:solidFill>
            <a:schemeClr val="accent2">
              <a:hueOff val="915447"/>
              <a:satOff val="-16269"/>
              <a:lumOff val="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Intrusive memories of being assaulted</a:t>
          </a:r>
        </a:p>
      </dsp:txBody>
      <dsp:txXfrm>
        <a:off x="0" y="1849909"/>
        <a:ext cx="5906181" cy="595350"/>
      </dsp:txXfrm>
    </dsp:sp>
    <dsp:sp modelId="{C1EBBC5C-B136-4F4C-A7A4-65C260ECCEF9}">
      <dsp:nvSpPr>
        <dsp:cNvPr id="0" name=""/>
        <dsp:cNvSpPr/>
      </dsp:nvSpPr>
      <dsp:spPr>
        <a:xfrm>
          <a:off x="295309" y="1643269"/>
          <a:ext cx="4134326" cy="413280"/>
        </a:xfrm>
        <a:prstGeom prst="round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dirty="0"/>
            <a:t>Cognitions</a:t>
          </a:r>
        </a:p>
      </dsp:txBody>
      <dsp:txXfrm>
        <a:off x="315484" y="1663444"/>
        <a:ext cx="4093976" cy="372930"/>
      </dsp:txXfrm>
    </dsp:sp>
    <dsp:sp modelId="{7D753CB0-9962-46F6-87DD-3C6DB4A5E4DF}">
      <dsp:nvSpPr>
        <dsp:cNvPr id="0" name=""/>
        <dsp:cNvSpPr/>
      </dsp:nvSpPr>
      <dsp:spPr>
        <a:xfrm>
          <a:off x="0" y="2727499"/>
          <a:ext cx="5906181" cy="1278900"/>
        </a:xfrm>
        <a:prstGeom prst="rect">
          <a:avLst/>
        </a:prstGeom>
        <a:solidFill>
          <a:schemeClr val="lt1">
            <a:alpha val="90000"/>
            <a:hueOff val="0"/>
            <a:satOff val="0"/>
            <a:lumOff val="0"/>
            <a:alphaOff val="0"/>
          </a:schemeClr>
        </a:solidFill>
        <a:ln w="12700" cap="flat" cmpd="sng" algn="ctr">
          <a:solidFill>
            <a:schemeClr val="accent2">
              <a:hueOff val="1830893"/>
              <a:satOff val="-32539"/>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Isolated</a:t>
          </a:r>
        </a:p>
        <a:p>
          <a:pPr marL="114300" lvl="1" indent="-114300" algn="l" defTabSz="622300">
            <a:lnSpc>
              <a:spcPct val="90000"/>
            </a:lnSpc>
            <a:spcBef>
              <a:spcPct val="0"/>
            </a:spcBef>
            <a:spcAft>
              <a:spcPct val="15000"/>
            </a:spcAft>
            <a:buChar char="•"/>
          </a:pPr>
          <a:r>
            <a:rPr lang="en-US" sz="1400" kern="1200" dirty="0"/>
            <a:t>Few friendships</a:t>
          </a:r>
        </a:p>
        <a:p>
          <a:pPr marL="114300" lvl="1" indent="-114300" algn="l" defTabSz="622300">
            <a:lnSpc>
              <a:spcPct val="90000"/>
            </a:lnSpc>
            <a:spcBef>
              <a:spcPct val="0"/>
            </a:spcBef>
            <a:spcAft>
              <a:spcPct val="15000"/>
            </a:spcAft>
            <a:buChar char="•"/>
          </a:pPr>
          <a:r>
            <a:rPr lang="en-US" sz="1400" kern="1200" dirty="0"/>
            <a:t>Argumentative with authority figures</a:t>
          </a:r>
        </a:p>
        <a:p>
          <a:pPr marL="114300" lvl="1" indent="-114300" algn="l" defTabSz="622300">
            <a:lnSpc>
              <a:spcPct val="90000"/>
            </a:lnSpc>
            <a:spcBef>
              <a:spcPct val="0"/>
            </a:spcBef>
            <a:spcAft>
              <a:spcPct val="15000"/>
            </a:spcAft>
            <a:buChar char="•"/>
          </a:pPr>
          <a:r>
            <a:rPr lang="en-US" sz="1400" kern="1200" dirty="0"/>
            <a:t>Physical fights with peers</a:t>
          </a:r>
        </a:p>
      </dsp:txBody>
      <dsp:txXfrm>
        <a:off x="0" y="2727499"/>
        <a:ext cx="5906181" cy="1278900"/>
      </dsp:txXfrm>
    </dsp:sp>
    <dsp:sp modelId="{164DA3B1-EFEB-4D20-AA87-795C7001966C}">
      <dsp:nvSpPr>
        <dsp:cNvPr id="0" name=""/>
        <dsp:cNvSpPr/>
      </dsp:nvSpPr>
      <dsp:spPr>
        <a:xfrm>
          <a:off x="295309" y="2520858"/>
          <a:ext cx="4134326" cy="413280"/>
        </a:xfrm>
        <a:prstGeom prst="round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dirty="0"/>
            <a:t>Relationships</a:t>
          </a:r>
        </a:p>
      </dsp:txBody>
      <dsp:txXfrm>
        <a:off x="315484" y="2541033"/>
        <a:ext cx="4093976" cy="372930"/>
      </dsp:txXfrm>
    </dsp:sp>
    <dsp:sp modelId="{EF8AC91C-02E1-414A-9694-3F79F8B7785D}">
      <dsp:nvSpPr>
        <dsp:cNvPr id="0" name=""/>
        <dsp:cNvSpPr/>
      </dsp:nvSpPr>
      <dsp:spPr>
        <a:xfrm>
          <a:off x="0" y="4288639"/>
          <a:ext cx="5906181" cy="815850"/>
        </a:xfrm>
        <a:prstGeom prst="rect">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Mood: Angry</a:t>
          </a:r>
        </a:p>
        <a:p>
          <a:pPr marL="114300" lvl="1" indent="-114300" algn="l" defTabSz="622300">
            <a:lnSpc>
              <a:spcPct val="90000"/>
            </a:lnSpc>
            <a:spcBef>
              <a:spcPct val="0"/>
            </a:spcBef>
            <a:spcAft>
              <a:spcPct val="15000"/>
            </a:spcAft>
            <a:buChar char="•"/>
          </a:pPr>
          <a:r>
            <a:rPr lang="en-US" sz="1400" kern="1200" dirty="0"/>
            <a:t>Affect: If not irritable, then flat, dissociative, difficult to read</a:t>
          </a:r>
        </a:p>
      </dsp:txBody>
      <dsp:txXfrm>
        <a:off x="0" y="4288639"/>
        <a:ext cx="5906181" cy="815850"/>
      </dsp:txXfrm>
    </dsp:sp>
    <dsp:sp modelId="{756DFD27-E42F-4D36-8250-1B3216AEF125}">
      <dsp:nvSpPr>
        <dsp:cNvPr id="0" name=""/>
        <dsp:cNvSpPr/>
      </dsp:nvSpPr>
      <dsp:spPr>
        <a:xfrm>
          <a:off x="295309" y="4081999"/>
          <a:ext cx="4134326" cy="41328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dirty="0"/>
            <a:t>Mood/Affect</a:t>
          </a:r>
        </a:p>
      </dsp:txBody>
      <dsp:txXfrm>
        <a:off x="315484" y="4102174"/>
        <a:ext cx="4093976" cy="37293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11/1/2021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11/1/2021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11/1/2021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11/1/2021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11/1/2021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2800" dirty="0">
                <a:solidFill>
                  <a:schemeClr val="tx1"/>
                </a:solidFill>
              </a:rPr>
              <a:t>Strategies for a trauma-informed behavioral health assessment</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fontScale="77500" lnSpcReduction="20000"/>
          </a:bodyPr>
          <a:lstStyle/>
          <a:p>
            <a:pPr>
              <a:spcAft>
                <a:spcPts val="600"/>
              </a:spcAft>
            </a:pPr>
            <a:r>
              <a:rPr lang="en-US" dirty="0">
                <a:solidFill>
                  <a:schemeClr val="tx1"/>
                </a:solidFill>
              </a:rPr>
              <a:t>Lou Felipe, PhD – CARE Network</a:t>
            </a:r>
          </a:p>
          <a:p>
            <a:pPr>
              <a:spcAft>
                <a:spcPts val="600"/>
              </a:spcAft>
            </a:pPr>
            <a:r>
              <a:rPr lang="en-US" dirty="0">
                <a:solidFill>
                  <a:schemeClr val="tx1"/>
                </a:solidFill>
              </a:rPr>
              <a:t>November 1, 2021</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9EE20DD4-BE6A-40E8-8098-23C0A7CBAADF}"/>
              </a:ext>
            </a:extLst>
          </p:cNvPr>
          <p:cNvSpPr>
            <a:spLocks noGrp="1"/>
          </p:cNvSpPr>
          <p:nvPr>
            <p:ph type="title"/>
          </p:nvPr>
        </p:nvSpPr>
        <p:spPr>
          <a:xfrm>
            <a:off x="1066800" y="642594"/>
            <a:ext cx="10058400" cy="1371600"/>
          </a:xfrm>
        </p:spPr>
        <p:txBody>
          <a:bodyPr>
            <a:normAutofit/>
          </a:bodyPr>
          <a:lstStyle/>
          <a:p>
            <a:pPr algn="ctr"/>
            <a:r>
              <a:rPr lang="en-US" dirty="0"/>
              <a:t>Areas of Assessment for Trauma</a:t>
            </a:r>
          </a:p>
        </p:txBody>
      </p:sp>
      <p:graphicFrame>
        <p:nvGraphicFramePr>
          <p:cNvPr id="5" name="Content Placeholder 2">
            <a:extLst>
              <a:ext uri="{FF2B5EF4-FFF2-40B4-BE49-F238E27FC236}">
                <a16:creationId xmlns:a16="http://schemas.microsoft.com/office/drawing/2014/main" id="{657209B1-6EEC-4A00-90F4-39B5A8FAD3A1}"/>
              </a:ext>
            </a:extLst>
          </p:cNvPr>
          <p:cNvGraphicFramePr>
            <a:graphicFrameLocks noGrp="1"/>
          </p:cNvGraphicFramePr>
          <p:nvPr>
            <p:ph idx="1"/>
            <p:extLst>
              <p:ext uri="{D42A27DB-BD31-4B8C-83A1-F6EECF244321}">
                <p14:modId xmlns:p14="http://schemas.microsoft.com/office/powerpoint/2010/main" val="1485817280"/>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04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eddy bear">
            <a:extLst>
              <a:ext uri="{FF2B5EF4-FFF2-40B4-BE49-F238E27FC236}">
                <a16:creationId xmlns:a16="http://schemas.microsoft.com/office/drawing/2014/main" id="{414B2B61-2E7E-4172-AC27-707E9B7ECB57}"/>
              </a:ext>
            </a:extLst>
          </p:cNvPr>
          <p:cNvPicPr>
            <a:picLocks noChangeAspect="1"/>
          </p:cNvPicPr>
          <p:nvPr/>
        </p:nvPicPr>
        <p:blipFill rotWithShape="1">
          <a:blip r:embed="rId2"/>
          <a:srcRect t="14653" r="-1" b="1055"/>
          <a:stretch/>
        </p:blipFill>
        <p:spPr>
          <a:xfrm>
            <a:off x="20" y="10"/>
            <a:ext cx="12188932" cy="6857990"/>
          </a:xfrm>
          <a:prstGeom prst="rect">
            <a:avLst/>
          </a:prstGeom>
        </p:spPr>
      </p:pic>
      <p:sp>
        <p:nvSpPr>
          <p:cNvPr id="14" name="Rectangle 9">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5" name="Rectangle 11">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F88EC75F-723A-4DA7-89E4-B1D5CA9C6957}"/>
              </a:ext>
            </a:extLst>
          </p:cNvPr>
          <p:cNvSpPr>
            <a:spLocks noGrp="1"/>
          </p:cNvSpPr>
          <p:nvPr>
            <p:ph type="title"/>
          </p:nvPr>
        </p:nvSpPr>
        <p:spPr>
          <a:xfrm>
            <a:off x="1357951" y="1352277"/>
            <a:ext cx="4633416" cy="1371600"/>
          </a:xfrm>
        </p:spPr>
        <p:txBody>
          <a:bodyPr>
            <a:normAutofit/>
          </a:bodyPr>
          <a:lstStyle/>
          <a:p>
            <a:r>
              <a:rPr lang="en-US"/>
              <a:t>Presentation of the Child</a:t>
            </a:r>
          </a:p>
        </p:txBody>
      </p:sp>
      <p:sp>
        <p:nvSpPr>
          <p:cNvPr id="3" name="Content Placeholder 2">
            <a:extLst>
              <a:ext uri="{FF2B5EF4-FFF2-40B4-BE49-F238E27FC236}">
                <a16:creationId xmlns:a16="http://schemas.microsoft.com/office/drawing/2014/main" id="{BC423149-FCD0-4534-A81C-4A4130EF9C6B}"/>
              </a:ext>
            </a:extLst>
          </p:cNvPr>
          <p:cNvSpPr>
            <a:spLocks noGrp="1"/>
          </p:cNvSpPr>
          <p:nvPr>
            <p:ph idx="1"/>
          </p:nvPr>
        </p:nvSpPr>
        <p:spPr>
          <a:xfrm>
            <a:off x="1357950" y="2852792"/>
            <a:ext cx="4633415" cy="2572193"/>
          </a:xfrm>
        </p:spPr>
        <p:txBody>
          <a:bodyPr>
            <a:normAutofit/>
          </a:bodyPr>
          <a:lstStyle/>
          <a:p>
            <a:pPr marL="617220" lvl="1" indent="-342900">
              <a:buFont typeface="+mj-lt"/>
              <a:buAutoNum type="arabicPeriod"/>
            </a:pPr>
            <a:r>
              <a:rPr lang="en-US" b="1"/>
              <a:t>Behaviors</a:t>
            </a:r>
            <a:r>
              <a:rPr lang="en-US"/>
              <a:t> </a:t>
            </a:r>
          </a:p>
          <a:p>
            <a:pPr marL="617220" lvl="1" indent="-342900">
              <a:buFont typeface="+mj-lt"/>
              <a:buAutoNum type="arabicPeriod"/>
            </a:pPr>
            <a:r>
              <a:rPr lang="en-US" b="1"/>
              <a:t>Affect &amp; Mood</a:t>
            </a:r>
            <a:endParaRPr lang="en-US"/>
          </a:p>
          <a:p>
            <a:pPr marL="617220" lvl="1" indent="-342900">
              <a:buFont typeface="+mj-lt"/>
              <a:buAutoNum type="arabicPeriod"/>
            </a:pPr>
            <a:r>
              <a:rPr lang="en-US" b="1"/>
              <a:t>Cognition</a:t>
            </a:r>
          </a:p>
          <a:p>
            <a:pPr marL="617220" lvl="1" indent="-342900">
              <a:buFont typeface="+mj-lt"/>
              <a:buAutoNum type="arabicPeriod"/>
            </a:pPr>
            <a:r>
              <a:rPr lang="en-US" b="1"/>
              <a:t>Relationships</a:t>
            </a:r>
          </a:p>
          <a:p>
            <a:pPr marL="274320" lvl="1" indent="0">
              <a:buNone/>
            </a:pPr>
            <a:endParaRPr lang="en-US" b="1"/>
          </a:p>
          <a:p>
            <a:pPr lvl="1"/>
            <a:r>
              <a:rPr lang="en-US" b="1"/>
              <a:t>Frequency and duration </a:t>
            </a:r>
            <a:r>
              <a:rPr lang="en-US"/>
              <a:t>of symptoms</a:t>
            </a:r>
          </a:p>
        </p:txBody>
      </p:sp>
    </p:spTree>
    <p:extLst>
      <p:ext uri="{BB962C8B-B14F-4D97-AF65-F5344CB8AC3E}">
        <p14:creationId xmlns:p14="http://schemas.microsoft.com/office/powerpoint/2010/main" val="167988551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0DD4-BE6A-40E8-8098-23C0A7CBAADF}"/>
              </a:ext>
            </a:extLst>
          </p:cNvPr>
          <p:cNvSpPr>
            <a:spLocks noGrp="1"/>
          </p:cNvSpPr>
          <p:nvPr>
            <p:ph type="title"/>
          </p:nvPr>
        </p:nvSpPr>
        <p:spPr>
          <a:xfrm>
            <a:off x="1066800" y="642594"/>
            <a:ext cx="10058400" cy="1371600"/>
          </a:xfrm>
        </p:spPr>
        <p:txBody>
          <a:bodyPr>
            <a:normAutofit/>
          </a:bodyPr>
          <a:lstStyle/>
          <a:p>
            <a:pPr algn="ctr"/>
            <a:r>
              <a:rPr lang="en-US" dirty="0"/>
              <a:t>Areas of Assessment for Trauma</a:t>
            </a:r>
            <a:endParaRPr lang="en-US"/>
          </a:p>
        </p:txBody>
      </p:sp>
      <p:graphicFrame>
        <p:nvGraphicFramePr>
          <p:cNvPr id="5" name="Content Placeholder 2">
            <a:extLst>
              <a:ext uri="{FF2B5EF4-FFF2-40B4-BE49-F238E27FC236}">
                <a16:creationId xmlns:a16="http://schemas.microsoft.com/office/drawing/2014/main" id="{657209B1-6EEC-4A00-90F4-39B5A8FAD3A1}"/>
              </a:ext>
            </a:extLst>
          </p:cNvPr>
          <p:cNvGraphicFramePr>
            <a:graphicFrameLocks noGrp="1"/>
          </p:cNvGraphicFramePr>
          <p:nvPr>
            <p:ph idx="1"/>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1324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0DD4-BE6A-40E8-8098-23C0A7CBAADF}"/>
              </a:ext>
            </a:extLst>
          </p:cNvPr>
          <p:cNvSpPr>
            <a:spLocks noGrp="1"/>
          </p:cNvSpPr>
          <p:nvPr>
            <p:ph type="title"/>
          </p:nvPr>
        </p:nvSpPr>
        <p:spPr>
          <a:xfrm>
            <a:off x="573409" y="559477"/>
            <a:ext cx="3765200" cy="5709931"/>
          </a:xfrm>
        </p:spPr>
        <p:txBody>
          <a:bodyPr>
            <a:normAutofit/>
          </a:bodyPr>
          <a:lstStyle/>
          <a:p>
            <a:pPr algn="ctr">
              <a:lnSpc>
                <a:spcPct val="100000"/>
              </a:lnSpc>
            </a:pPr>
            <a:r>
              <a:rPr lang="en-US" dirty="0"/>
              <a:t>Assessing for Trauma Symptoms</a:t>
            </a:r>
            <a:br>
              <a:rPr lang="en-US" dirty="0"/>
            </a:br>
            <a:br>
              <a:rPr lang="en-US" dirty="0"/>
            </a:br>
            <a:r>
              <a:rPr lang="en-US" dirty="0"/>
              <a:t>(functional domains)</a:t>
            </a:r>
            <a:br>
              <a:rPr lang="en-US" dirty="0"/>
            </a:br>
            <a:endParaRPr lang="en-US" dirty="0"/>
          </a:p>
        </p:txBody>
      </p:sp>
      <p:graphicFrame>
        <p:nvGraphicFramePr>
          <p:cNvPr id="5" name="Content Placeholder 2">
            <a:extLst>
              <a:ext uri="{FF2B5EF4-FFF2-40B4-BE49-F238E27FC236}">
                <a16:creationId xmlns:a16="http://schemas.microsoft.com/office/drawing/2014/main" id="{0435A371-C5A8-432A-A43A-A53C413981AC}"/>
              </a:ext>
            </a:extLst>
          </p:cNvPr>
          <p:cNvGraphicFramePr>
            <a:graphicFrameLocks noGrp="1"/>
          </p:cNvGraphicFramePr>
          <p:nvPr>
            <p:ph idx="1"/>
            <p:extLst>
              <p:ext uri="{D42A27DB-BD31-4B8C-83A1-F6EECF244321}">
                <p14:modId xmlns:p14="http://schemas.microsoft.com/office/powerpoint/2010/main" val="65984575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49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0DD4-BE6A-40E8-8098-23C0A7CBAADF}"/>
              </a:ext>
            </a:extLst>
          </p:cNvPr>
          <p:cNvSpPr>
            <a:spLocks noGrp="1"/>
          </p:cNvSpPr>
          <p:nvPr>
            <p:ph type="title"/>
          </p:nvPr>
        </p:nvSpPr>
        <p:spPr>
          <a:xfrm>
            <a:off x="573409" y="559477"/>
            <a:ext cx="3765200" cy="5709931"/>
          </a:xfrm>
        </p:spPr>
        <p:txBody>
          <a:bodyPr>
            <a:normAutofit/>
          </a:bodyPr>
          <a:lstStyle/>
          <a:p>
            <a:pPr algn="ctr">
              <a:lnSpc>
                <a:spcPct val="100000"/>
              </a:lnSpc>
            </a:pPr>
            <a:r>
              <a:rPr lang="en-US" dirty="0"/>
              <a:t>Assessing for Trauma Symptoms</a:t>
            </a:r>
            <a:br>
              <a:rPr lang="en-US" dirty="0"/>
            </a:br>
            <a:br>
              <a:rPr lang="en-US" dirty="0"/>
            </a:br>
            <a:r>
              <a:rPr lang="en-US" dirty="0"/>
              <a:t>(quality of presentation)</a:t>
            </a:r>
          </a:p>
        </p:txBody>
      </p:sp>
      <p:graphicFrame>
        <p:nvGraphicFramePr>
          <p:cNvPr id="5" name="Content Placeholder 2">
            <a:extLst>
              <a:ext uri="{FF2B5EF4-FFF2-40B4-BE49-F238E27FC236}">
                <a16:creationId xmlns:a16="http://schemas.microsoft.com/office/drawing/2014/main" id="{0435A371-C5A8-432A-A43A-A53C413981AC}"/>
              </a:ext>
            </a:extLst>
          </p:cNvPr>
          <p:cNvGraphicFramePr>
            <a:graphicFrameLocks noGrp="1"/>
          </p:cNvGraphicFramePr>
          <p:nvPr>
            <p:ph idx="1"/>
            <p:extLst>
              <p:ext uri="{D42A27DB-BD31-4B8C-83A1-F6EECF244321}">
                <p14:modId xmlns:p14="http://schemas.microsoft.com/office/powerpoint/2010/main" val="3087448712"/>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893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ADE887C-DBCA-4B60-811B-6F7F0FA37CA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820" b="1259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DC80D3-ED54-49C1-94C7-5C9B09CE7769}"/>
              </a:ext>
            </a:extLst>
          </p:cNvPr>
          <p:cNvSpPr>
            <a:spLocks noGrp="1"/>
          </p:cNvSpPr>
          <p:nvPr>
            <p:ph type="title"/>
          </p:nvPr>
        </p:nvSpPr>
        <p:spPr>
          <a:xfrm>
            <a:off x="1066800" y="642594"/>
            <a:ext cx="10058400" cy="1371600"/>
          </a:xfrm>
        </p:spPr>
        <p:txBody>
          <a:bodyPr>
            <a:normAutofit/>
          </a:bodyPr>
          <a:lstStyle/>
          <a:p>
            <a:r>
              <a:rPr lang="en-US" dirty="0"/>
              <a:t>8yo Leon	</a:t>
            </a:r>
          </a:p>
        </p:txBody>
      </p:sp>
      <p:sp>
        <p:nvSpPr>
          <p:cNvPr id="3" name="Content Placeholder 2">
            <a:extLst>
              <a:ext uri="{FF2B5EF4-FFF2-40B4-BE49-F238E27FC236}">
                <a16:creationId xmlns:a16="http://schemas.microsoft.com/office/drawing/2014/main" id="{9AC8C3DB-1240-444D-8FEB-CA236576AFF8}"/>
              </a:ext>
            </a:extLst>
          </p:cNvPr>
          <p:cNvSpPr>
            <a:spLocks noGrp="1"/>
          </p:cNvSpPr>
          <p:nvPr>
            <p:ph idx="1"/>
          </p:nvPr>
        </p:nvSpPr>
        <p:spPr>
          <a:xfrm>
            <a:off x="1066800" y="2103120"/>
            <a:ext cx="10058400" cy="3849624"/>
          </a:xfrm>
        </p:spPr>
        <p:txBody>
          <a:bodyPr>
            <a:noAutofit/>
          </a:bodyPr>
          <a:lstStyle/>
          <a:p>
            <a:pPr marL="0" indent="0">
              <a:buNone/>
            </a:pPr>
            <a:r>
              <a:rPr lang="en-US" sz="2000" dirty="0"/>
              <a:t>	Leon is an 8yo multiracial male of Guatemalan and German/Scottish descent who presents as his stated age. He was referred to therapy by his mother who was concerned that Leon is “always worried about my safety.” His mother, 29 </a:t>
            </a:r>
            <a:r>
              <a:rPr lang="en-US" sz="2000" dirty="0" err="1"/>
              <a:t>yo</a:t>
            </a:r>
            <a:r>
              <a:rPr lang="en-US" sz="2000" dirty="0"/>
              <a:t> Elena, describes Leon as “protective” and “clingy” with few friends. Elena complains that Leon constantly forgets to do things and needs a lot reminders to get tasks done in a day.</a:t>
            </a:r>
          </a:p>
          <a:p>
            <a:pPr marL="0" indent="0">
              <a:buNone/>
            </a:pPr>
            <a:r>
              <a:rPr lang="en-US" sz="2000" dirty="0"/>
              <a:t>	Leon had sporadic eye contact, as he was continually scanning the room. He had a hard time separating from his mom to speak with you, needing to know exactly where his mom would be sitting. He says few words, though he did disclose that he often fears that his father will hurt his mother while he is at school. You notice him shaking and fidgeting often during your conversation.  </a:t>
            </a:r>
          </a:p>
        </p:txBody>
      </p:sp>
      <p:sp>
        <p:nvSpPr>
          <p:cNvPr id="73" name="Rectangle 7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24061536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9EE20DD4-BE6A-40E8-8098-23C0A7CBAADF}"/>
              </a:ext>
            </a:extLst>
          </p:cNvPr>
          <p:cNvSpPr>
            <a:spLocks noGrp="1"/>
          </p:cNvSpPr>
          <p:nvPr>
            <p:ph type="title"/>
          </p:nvPr>
        </p:nvSpPr>
        <p:spPr>
          <a:xfrm>
            <a:off x="573409" y="559477"/>
            <a:ext cx="3765200" cy="5709931"/>
          </a:xfrm>
        </p:spPr>
        <p:txBody>
          <a:bodyPr>
            <a:normAutofit/>
          </a:bodyPr>
          <a:lstStyle/>
          <a:p>
            <a:pPr algn="ctr"/>
            <a:r>
              <a:rPr lang="en-US" dirty="0"/>
              <a:t>Supporting Diagnoses</a:t>
            </a:r>
            <a:br>
              <a:rPr lang="en-US" dirty="0"/>
            </a:br>
            <a:br>
              <a:rPr lang="en-US" dirty="0"/>
            </a:br>
            <a:r>
              <a:rPr lang="en-US" dirty="0"/>
              <a:t>Example: </a:t>
            </a:r>
            <a:br>
              <a:rPr lang="en-US" dirty="0"/>
            </a:br>
            <a:r>
              <a:rPr lang="en-US" dirty="0"/>
              <a:t>Anxiety</a:t>
            </a:r>
            <a:br>
              <a:rPr lang="en-US" dirty="0"/>
            </a:br>
            <a:r>
              <a:rPr lang="en-US" dirty="0"/>
              <a:t>8yo</a:t>
            </a:r>
          </a:p>
        </p:txBody>
      </p:sp>
      <p:sp>
        <p:nvSpPr>
          <p:cNvPr id="31" name="Rectangle 30">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0435A371-C5A8-432A-A43A-A53C413981AC}"/>
              </a:ext>
            </a:extLst>
          </p:cNvPr>
          <p:cNvGraphicFramePr>
            <a:graphicFrameLocks noGrp="1"/>
          </p:cNvGraphicFramePr>
          <p:nvPr>
            <p:ph idx="1"/>
            <p:extLst>
              <p:ext uri="{D42A27DB-BD31-4B8C-83A1-F6EECF244321}">
                <p14:modId xmlns:p14="http://schemas.microsoft.com/office/powerpoint/2010/main" val="1510690803"/>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25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oy in gray crew neck shirt">
            <a:extLst>
              <a:ext uri="{FF2B5EF4-FFF2-40B4-BE49-F238E27FC236}">
                <a16:creationId xmlns:a16="http://schemas.microsoft.com/office/drawing/2014/main" id="{28B92039-37F1-4B7B-AB9C-D075450A2BD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39226" b="23227"/>
          <a:stretch/>
        </p:blipFill>
        <p:spPr bwMode="auto">
          <a:xfrm>
            <a:off x="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DC80D3-ED54-49C1-94C7-5C9B09CE7769}"/>
              </a:ext>
            </a:extLst>
          </p:cNvPr>
          <p:cNvSpPr>
            <a:spLocks noGrp="1"/>
          </p:cNvSpPr>
          <p:nvPr>
            <p:ph type="title"/>
          </p:nvPr>
        </p:nvSpPr>
        <p:spPr>
          <a:xfrm>
            <a:off x="1066800" y="642594"/>
            <a:ext cx="10058400" cy="1371600"/>
          </a:xfrm>
        </p:spPr>
        <p:txBody>
          <a:bodyPr>
            <a:normAutofit/>
          </a:bodyPr>
          <a:lstStyle/>
          <a:p>
            <a:r>
              <a:rPr lang="en-US" dirty="0"/>
              <a:t>11yo Kevin	</a:t>
            </a:r>
          </a:p>
        </p:txBody>
      </p:sp>
      <p:sp>
        <p:nvSpPr>
          <p:cNvPr id="3" name="Content Placeholder 2">
            <a:extLst>
              <a:ext uri="{FF2B5EF4-FFF2-40B4-BE49-F238E27FC236}">
                <a16:creationId xmlns:a16="http://schemas.microsoft.com/office/drawing/2014/main" id="{9AC8C3DB-1240-444D-8FEB-CA236576AFF8}"/>
              </a:ext>
            </a:extLst>
          </p:cNvPr>
          <p:cNvSpPr>
            <a:spLocks noGrp="1"/>
          </p:cNvSpPr>
          <p:nvPr>
            <p:ph idx="1"/>
          </p:nvPr>
        </p:nvSpPr>
        <p:spPr>
          <a:xfrm>
            <a:off x="1066800" y="2103120"/>
            <a:ext cx="10058400" cy="3849624"/>
          </a:xfrm>
        </p:spPr>
        <p:txBody>
          <a:bodyPr>
            <a:normAutofit/>
          </a:bodyPr>
          <a:lstStyle/>
          <a:p>
            <a:pPr marL="0" indent="0" algn="just">
              <a:buNone/>
            </a:pPr>
            <a:r>
              <a:rPr lang="en-US" sz="1800" dirty="0"/>
              <a:t>	Kevin is a 11 </a:t>
            </a:r>
            <a:r>
              <a:rPr lang="en-US" sz="1800" dirty="0" err="1"/>
              <a:t>yo</a:t>
            </a:r>
            <a:r>
              <a:rPr lang="en-US" sz="1800" dirty="0"/>
              <a:t> White (unknown ethnicity) male who presents as younger than his age. He was referred to therapy by his teacher, who reports that Kevin is threatening to his peers at school and recently brought a knife to the classroom. According to his fathers, Kevin is often angry and reactive, more so at school than at home. They report a history of neglect and sexual abuse by his biological father before he came into the care of his fathers 3 years ago, and he was formally adopted 2 years ago. Kevin’s dads also state that Kevin is difficult to put to sleep, and that he wakes up often during the night. He wakes up saying that he has nightmares of his biological father hurting him.</a:t>
            </a:r>
          </a:p>
          <a:p>
            <a:pPr marL="0" indent="0" algn="just">
              <a:buNone/>
            </a:pPr>
            <a:r>
              <a:rPr lang="en-US" sz="1800" dirty="0"/>
              <a:t>	When you talk with Kevin, he presents as dissociative and needs prompting to answer your questions. He sadly acknowledges that he gets in trouble often and that he feels ashamed about the number of fights he gets into. He does not like school because he says he cannot concentrate, and that school is too hard for him. </a:t>
            </a:r>
          </a:p>
          <a:p>
            <a:pPr marL="0" indent="0">
              <a:buNone/>
            </a:pPr>
            <a:endParaRPr lang="en-US" dirty="0"/>
          </a:p>
        </p:txBody>
      </p:sp>
      <p:sp>
        <p:nvSpPr>
          <p:cNvPr id="73" name="Rectangle 7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53118051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9EE20DD4-BE6A-40E8-8098-23C0A7CBAADF}"/>
              </a:ext>
            </a:extLst>
          </p:cNvPr>
          <p:cNvSpPr>
            <a:spLocks noGrp="1"/>
          </p:cNvSpPr>
          <p:nvPr>
            <p:ph type="title"/>
          </p:nvPr>
        </p:nvSpPr>
        <p:spPr>
          <a:xfrm>
            <a:off x="573409" y="559477"/>
            <a:ext cx="3765200" cy="5709931"/>
          </a:xfrm>
        </p:spPr>
        <p:txBody>
          <a:bodyPr>
            <a:normAutofit/>
          </a:bodyPr>
          <a:lstStyle/>
          <a:p>
            <a:pPr algn="ctr">
              <a:lnSpc>
                <a:spcPct val="100000"/>
              </a:lnSpc>
            </a:pPr>
            <a:r>
              <a:rPr lang="en-US" dirty="0"/>
              <a:t>Supporting Diagnoses</a:t>
            </a:r>
            <a:br>
              <a:rPr lang="en-US" dirty="0"/>
            </a:br>
            <a:br>
              <a:rPr lang="en-US" dirty="0"/>
            </a:br>
            <a:r>
              <a:rPr lang="en-US" dirty="0"/>
              <a:t>Example: </a:t>
            </a:r>
            <a:br>
              <a:rPr lang="en-US" dirty="0"/>
            </a:br>
            <a:r>
              <a:rPr lang="en-US" dirty="0"/>
              <a:t>PTSD</a:t>
            </a:r>
            <a:br>
              <a:rPr lang="en-US" dirty="0"/>
            </a:br>
            <a:r>
              <a:rPr lang="en-US" dirty="0"/>
              <a:t>11yo</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0435A371-C5A8-432A-A43A-A53C413981AC}"/>
              </a:ext>
            </a:extLst>
          </p:cNvPr>
          <p:cNvGraphicFramePr>
            <a:graphicFrameLocks noGrp="1"/>
          </p:cNvGraphicFramePr>
          <p:nvPr>
            <p:ph idx="1"/>
            <p:extLst>
              <p:ext uri="{D42A27DB-BD31-4B8C-83A1-F6EECF244321}">
                <p14:modId xmlns:p14="http://schemas.microsoft.com/office/powerpoint/2010/main" val="1771962681"/>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214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AB7C-FE9E-45F8-8A22-EA69EBE97339}"/>
              </a:ext>
            </a:extLst>
          </p:cNvPr>
          <p:cNvSpPr>
            <a:spLocks noGrp="1"/>
          </p:cNvSpPr>
          <p:nvPr>
            <p:ph type="title"/>
          </p:nvPr>
        </p:nvSpPr>
        <p:spPr>
          <a:xfrm>
            <a:off x="1066800" y="2853133"/>
            <a:ext cx="10058400" cy="1371600"/>
          </a:xfrm>
        </p:spPr>
        <p:txBody>
          <a:bodyPr/>
          <a:lstStyle/>
          <a:p>
            <a:pPr algn="ctr"/>
            <a:r>
              <a:rPr lang="en-US" dirty="0"/>
              <a:t>Thoughts or Questions?</a:t>
            </a:r>
          </a:p>
        </p:txBody>
      </p:sp>
    </p:spTree>
    <p:extLst>
      <p:ext uri="{BB962C8B-B14F-4D97-AF65-F5344CB8AC3E}">
        <p14:creationId xmlns:p14="http://schemas.microsoft.com/office/powerpoint/2010/main" val="425137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FD66CA2-C2E5-4B0E-A9FA-94D0C95A2380}"/>
              </a:ext>
            </a:extLst>
          </p:cNvPr>
          <p:cNvSpPr>
            <a:spLocks noGrp="1"/>
          </p:cNvSpPr>
          <p:nvPr>
            <p:ph type="title"/>
          </p:nvPr>
        </p:nvSpPr>
        <p:spPr>
          <a:xfrm>
            <a:off x="676240" y="875324"/>
            <a:ext cx="3536510" cy="5093520"/>
          </a:xfrm>
        </p:spPr>
        <p:txBody>
          <a:bodyPr>
            <a:normAutofit/>
          </a:bodyPr>
          <a:lstStyle/>
          <a:p>
            <a:pPr algn="ctr"/>
            <a:r>
              <a:rPr lang="en-US" sz="4400" dirty="0">
                <a:solidFill>
                  <a:schemeClr val="tx1"/>
                </a:solidFill>
              </a:rPr>
              <a:t>Objectives</a:t>
            </a:r>
          </a:p>
        </p:txBody>
      </p:sp>
      <p:sp>
        <p:nvSpPr>
          <p:cNvPr id="3" name="Content Placeholder 2">
            <a:extLst>
              <a:ext uri="{FF2B5EF4-FFF2-40B4-BE49-F238E27FC236}">
                <a16:creationId xmlns:a16="http://schemas.microsoft.com/office/drawing/2014/main" id="{A1F36434-3218-45A9-99E8-33C1AE1D863D}"/>
              </a:ext>
            </a:extLst>
          </p:cNvPr>
          <p:cNvSpPr>
            <a:spLocks noGrp="1"/>
          </p:cNvSpPr>
          <p:nvPr>
            <p:ph idx="1"/>
          </p:nvPr>
        </p:nvSpPr>
        <p:spPr>
          <a:xfrm>
            <a:off x="5478124" y="559477"/>
            <a:ext cx="5647076" cy="5475563"/>
          </a:xfrm>
        </p:spPr>
        <p:txBody>
          <a:bodyPr anchor="ctr">
            <a:normAutofit/>
          </a:bodyPr>
          <a:lstStyle/>
          <a:p>
            <a:pPr marL="0" marR="0" indent="0">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following objectives for this ECHO session will serve to enhance one’s ability to conduct a clinical assessment of a child’s psychological functioning</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Review the components of conducting a </a:t>
            </a:r>
            <a:r>
              <a:rPr lang="en-US" sz="2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biopsychosocial assessment</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Identify </a:t>
            </a:r>
            <a:r>
              <a:rPr lang="en-US" sz="2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domains of functioning impacted</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by complex childhood trauma</a:t>
            </a:r>
          </a:p>
          <a:p>
            <a:pPr marL="342900" marR="0" lvl="0" indent="-342900">
              <a:spcBef>
                <a:spcPts val="0"/>
              </a:spcBef>
              <a:spcAft>
                <a:spcPts val="80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Review </a:t>
            </a:r>
            <a:r>
              <a:rPr lang="en-US" sz="2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strategies for reporting a child’s psychological symptoms </a:t>
            </a:r>
            <a:r>
              <a:rPr lang="en-US" sz="2000" dirty="0">
                <a:effectLst/>
                <a:latin typeface="Calibri" panose="020F0502020204030204" pitchFamily="34" charset="0"/>
                <a:ea typeface="Calibri" panose="020F0502020204030204" pitchFamily="34" charset="0"/>
                <a:cs typeface="Times New Roman" panose="02020603050405020304" pitchFamily="18" charset="0"/>
              </a:rPr>
              <a:t>to coordinate care</a:t>
            </a:r>
          </a:p>
          <a:p>
            <a:endParaRPr lang="en-US" sz="2000" dirty="0"/>
          </a:p>
        </p:txBody>
      </p:sp>
    </p:spTree>
    <p:extLst>
      <p:ext uri="{BB962C8B-B14F-4D97-AF65-F5344CB8AC3E}">
        <p14:creationId xmlns:p14="http://schemas.microsoft.com/office/powerpoint/2010/main" val="17991668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EE20DD4-BE6A-40E8-8098-23C0A7CBAADF}"/>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Being Trauma-informed from the Start</a:t>
            </a:r>
          </a:p>
        </p:txBody>
      </p:sp>
      <p:sp>
        <p:nvSpPr>
          <p:cNvPr id="3" name="Content Placeholder 2">
            <a:extLst>
              <a:ext uri="{FF2B5EF4-FFF2-40B4-BE49-F238E27FC236}">
                <a16:creationId xmlns:a16="http://schemas.microsoft.com/office/drawing/2014/main" id="{83E29946-E596-47BE-AEE0-F9A471509DBB}"/>
              </a:ext>
            </a:extLst>
          </p:cNvPr>
          <p:cNvSpPr>
            <a:spLocks noGrp="1"/>
          </p:cNvSpPr>
          <p:nvPr>
            <p:ph idx="1"/>
          </p:nvPr>
        </p:nvSpPr>
        <p:spPr>
          <a:xfrm>
            <a:off x="5478124" y="559477"/>
            <a:ext cx="5647076" cy="5475563"/>
          </a:xfrm>
        </p:spPr>
        <p:txBody>
          <a:bodyPr anchor="ctr">
            <a:normAutofit/>
          </a:bodyPr>
          <a:lstStyle/>
          <a:p>
            <a:pPr>
              <a:lnSpc>
                <a:spcPct val="90000"/>
              </a:lnSpc>
            </a:pPr>
            <a:r>
              <a:rPr lang="en-US" sz="1700" dirty="0"/>
              <a:t>Recognize that you are asking questions that are detailed, emotional, and potentially triggering</a:t>
            </a:r>
          </a:p>
          <a:p>
            <a:pPr>
              <a:lnSpc>
                <a:spcPct val="90000"/>
              </a:lnSpc>
            </a:pPr>
            <a:endParaRPr lang="en-US" sz="1700" dirty="0"/>
          </a:p>
          <a:p>
            <a:pPr>
              <a:lnSpc>
                <a:spcPct val="90000"/>
              </a:lnSpc>
            </a:pPr>
            <a:r>
              <a:rPr lang="en-US" sz="1700" dirty="0"/>
              <a:t>Integrate practices that support homeostasis</a:t>
            </a:r>
          </a:p>
          <a:p>
            <a:pPr lvl="1">
              <a:lnSpc>
                <a:spcPct val="90000"/>
              </a:lnSpc>
            </a:pPr>
            <a:r>
              <a:rPr lang="en-US" sz="1700" dirty="0"/>
              <a:t>Executive functioning skills needed for assessments</a:t>
            </a:r>
          </a:p>
          <a:p>
            <a:pPr lvl="1">
              <a:lnSpc>
                <a:spcPct val="90000"/>
              </a:lnSpc>
            </a:pPr>
            <a:r>
              <a:rPr lang="en-US" sz="1700" dirty="0"/>
              <a:t>Difficult to be organized in state of arousal</a:t>
            </a:r>
          </a:p>
          <a:p>
            <a:pPr lvl="1">
              <a:lnSpc>
                <a:spcPct val="90000"/>
              </a:lnSpc>
            </a:pPr>
            <a:r>
              <a:rPr lang="en-US" sz="1700" dirty="0"/>
              <a:t>Attend to physical needs (temperature, comfortable chair, offering water or tea, orienting them to the room)</a:t>
            </a:r>
          </a:p>
          <a:p>
            <a:pPr>
              <a:lnSpc>
                <a:spcPct val="90000"/>
              </a:lnSpc>
            </a:pPr>
            <a:endParaRPr lang="en-US" sz="1700" dirty="0"/>
          </a:p>
          <a:p>
            <a:pPr>
              <a:lnSpc>
                <a:spcPct val="90000"/>
              </a:lnSpc>
            </a:pPr>
            <a:r>
              <a:rPr lang="en-US" sz="1700" dirty="0"/>
              <a:t>Non-verbal communications (proxemics, kinesics) </a:t>
            </a:r>
          </a:p>
          <a:p>
            <a:pPr lvl="1">
              <a:lnSpc>
                <a:spcPct val="90000"/>
              </a:lnSpc>
            </a:pPr>
            <a:r>
              <a:rPr lang="en-US" sz="1700" dirty="0"/>
              <a:t>Communicating safety</a:t>
            </a:r>
          </a:p>
          <a:p>
            <a:pPr lvl="1">
              <a:lnSpc>
                <a:spcPct val="90000"/>
              </a:lnSpc>
            </a:pPr>
            <a:r>
              <a:rPr lang="en-US" sz="1700" dirty="0"/>
              <a:t>Exhibit engagement, interest</a:t>
            </a:r>
          </a:p>
          <a:p>
            <a:pPr lvl="1">
              <a:lnSpc>
                <a:spcPct val="90000"/>
              </a:lnSpc>
            </a:pPr>
            <a:r>
              <a:rPr lang="en-US" sz="1700" dirty="0"/>
              <a:t>Be approachable, warm</a:t>
            </a:r>
          </a:p>
          <a:p>
            <a:pPr>
              <a:lnSpc>
                <a:spcPct val="90000"/>
              </a:lnSpc>
            </a:pPr>
            <a:endParaRPr lang="en-US" sz="1700" dirty="0"/>
          </a:p>
        </p:txBody>
      </p:sp>
    </p:spTree>
    <p:extLst>
      <p:ext uri="{BB962C8B-B14F-4D97-AF65-F5344CB8AC3E}">
        <p14:creationId xmlns:p14="http://schemas.microsoft.com/office/powerpoint/2010/main" val="223486367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F88EC75F-723A-4DA7-89E4-B1D5CA9C6957}"/>
              </a:ext>
            </a:extLst>
          </p:cNvPr>
          <p:cNvSpPr>
            <a:spLocks noGrp="1"/>
          </p:cNvSpPr>
          <p:nvPr>
            <p:ph type="title"/>
          </p:nvPr>
        </p:nvSpPr>
        <p:spPr>
          <a:xfrm>
            <a:off x="1066800" y="642594"/>
            <a:ext cx="10058400" cy="1371600"/>
          </a:xfrm>
        </p:spPr>
        <p:txBody>
          <a:bodyPr>
            <a:normAutofit/>
          </a:bodyPr>
          <a:lstStyle/>
          <a:p>
            <a:pPr algn="ctr"/>
            <a:r>
              <a:rPr lang="en-US" dirty="0"/>
              <a:t>Reason for Referral: </a:t>
            </a:r>
            <a:br>
              <a:rPr lang="en-US" dirty="0"/>
            </a:br>
            <a:r>
              <a:rPr lang="en-US" dirty="0"/>
              <a:t>Focus on the Observable</a:t>
            </a:r>
            <a:endParaRPr lang="en-US"/>
          </a:p>
        </p:txBody>
      </p:sp>
      <p:graphicFrame>
        <p:nvGraphicFramePr>
          <p:cNvPr id="5" name="Content Placeholder 2">
            <a:extLst>
              <a:ext uri="{FF2B5EF4-FFF2-40B4-BE49-F238E27FC236}">
                <a16:creationId xmlns:a16="http://schemas.microsoft.com/office/drawing/2014/main" id="{424D02E4-FFC9-4BB8-9D81-E68ACAB7EA01}"/>
              </a:ext>
            </a:extLst>
          </p:cNvPr>
          <p:cNvGraphicFramePr>
            <a:graphicFrameLocks noGrp="1"/>
          </p:cNvGraphicFramePr>
          <p:nvPr>
            <p:ph idx="1"/>
            <p:extLst>
              <p:ext uri="{D42A27DB-BD31-4B8C-83A1-F6EECF244321}">
                <p14:modId xmlns:p14="http://schemas.microsoft.com/office/powerpoint/2010/main" val="1477592880"/>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28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C9E18ED-057A-441F-97BF-AA0924AC1883}"/>
              </a:ext>
            </a:extLst>
          </p:cNvPr>
          <p:cNvPicPr>
            <a:picLocks noChangeAspect="1"/>
          </p:cNvPicPr>
          <p:nvPr/>
        </p:nvPicPr>
        <p:blipFill rotWithShape="1">
          <a:blip r:embed="rId2"/>
          <a:srcRect t="13314" r="-1" b="1758"/>
          <a:stretch/>
        </p:blipFill>
        <p:spPr>
          <a:xfrm>
            <a:off x="3048" y="10"/>
            <a:ext cx="12188952" cy="6857990"/>
          </a:xfrm>
          <a:prstGeom prst="rect">
            <a:avLst/>
          </a:prstGeom>
        </p:spPr>
      </p:pic>
      <p:sp>
        <p:nvSpPr>
          <p:cNvPr id="30" name="Rectangle 29">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224"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32" name="Rectangle 31">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6167" y="1106424"/>
            <a:ext cx="5120640" cy="464515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02AA2A7E-F45B-4B46-9BAE-9152F504C5FD}"/>
              </a:ext>
            </a:extLst>
          </p:cNvPr>
          <p:cNvSpPr>
            <a:spLocks noGrp="1"/>
          </p:cNvSpPr>
          <p:nvPr>
            <p:ph type="title"/>
          </p:nvPr>
        </p:nvSpPr>
        <p:spPr>
          <a:xfrm>
            <a:off x="6210846" y="1352277"/>
            <a:ext cx="4633416" cy="1371600"/>
          </a:xfrm>
        </p:spPr>
        <p:txBody>
          <a:bodyPr>
            <a:normAutofit/>
          </a:bodyPr>
          <a:lstStyle/>
          <a:p>
            <a:r>
              <a:rPr lang="en-US">
                <a:solidFill>
                  <a:schemeClr val="tx1"/>
                </a:solidFill>
              </a:rPr>
              <a:t>Gathering Data</a:t>
            </a:r>
          </a:p>
        </p:txBody>
      </p:sp>
      <p:sp>
        <p:nvSpPr>
          <p:cNvPr id="3" name="Content Placeholder 2">
            <a:extLst>
              <a:ext uri="{FF2B5EF4-FFF2-40B4-BE49-F238E27FC236}">
                <a16:creationId xmlns:a16="http://schemas.microsoft.com/office/drawing/2014/main" id="{C125E3E2-087A-428E-BC35-C5912E250E0D}"/>
              </a:ext>
            </a:extLst>
          </p:cNvPr>
          <p:cNvSpPr>
            <a:spLocks noGrp="1"/>
          </p:cNvSpPr>
          <p:nvPr>
            <p:ph idx="1"/>
          </p:nvPr>
        </p:nvSpPr>
        <p:spPr>
          <a:xfrm>
            <a:off x="6210845" y="2852792"/>
            <a:ext cx="4633415" cy="2572193"/>
          </a:xfrm>
        </p:spPr>
        <p:txBody>
          <a:bodyPr>
            <a:normAutofit/>
          </a:bodyPr>
          <a:lstStyle/>
          <a:p>
            <a:r>
              <a:rPr lang="en-US" dirty="0"/>
              <a:t>Caregiver interview</a:t>
            </a:r>
          </a:p>
          <a:p>
            <a:r>
              <a:rPr lang="en-US" dirty="0"/>
              <a:t>Child interview</a:t>
            </a:r>
          </a:p>
          <a:p>
            <a:r>
              <a:rPr lang="en-US" dirty="0"/>
              <a:t>Screeners and measures </a:t>
            </a:r>
          </a:p>
          <a:p>
            <a:pPr lvl="1"/>
            <a:r>
              <a:rPr lang="en-US" dirty="0"/>
              <a:t>parent-report, teacher-report, self-report</a:t>
            </a:r>
          </a:p>
          <a:p>
            <a:r>
              <a:rPr lang="en-US" dirty="0"/>
              <a:t>Direct observation</a:t>
            </a:r>
          </a:p>
          <a:p>
            <a:pPr lvl="1"/>
            <a:r>
              <a:rPr lang="en-US" dirty="0"/>
              <a:t>play, behavior in interview, school observation</a:t>
            </a:r>
          </a:p>
        </p:txBody>
      </p:sp>
    </p:spTree>
    <p:extLst>
      <p:ext uri="{BB962C8B-B14F-4D97-AF65-F5344CB8AC3E}">
        <p14:creationId xmlns:p14="http://schemas.microsoft.com/office/powerpoint/2010/main" val="348691057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eddy bear">
            <a:extLst>
              <a:ext uri="{FF2B5EF4-FFF2-40B4-BE49-F238E27FC236}">
                <a16:creationId xmlns:a16="http://schemas.microsoft.com/office/drawing/2014/main" id="{414B2B61-2E7E-4172-AC27-707E9B7ECB57}"/>
              </a:ext>
            </a:extLst>
          </p:cNvPr>
          <p:cNvPicPr>
            <a:picLocks noChangeAspect="1"/>
          </p:cNvPicPr>
          <p:nvPr/>
        </p:nvPicPr>
        <p:blipFill rotWithShape="1">
          <a:blip r:embed="rId2"/>
          <a:srcRect l="37780" r="-1"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EC75F-723A-4DA7-89E4-B1D5CA9C6957}"/>
              </a:ext>
            </a:extLst>
          </p:cNvPr>
          <p:cNvSpPr>
            <a:spLocks noGrp="1"/>
          </p:cNvSpPr>
          <p:nvPr>
            <p:ph type="title"/>
          </p:nvPr>
        </p:nvSpPr>
        <p:spPr>
          <a:xfrm>
            <a:off x="7064082" y="642594"/>
            <a:ext cx="4472921" cy="1371600"/>
          </a:xfrm>
        </p:spPr>
        <p:txBody>
          <a:bodyPr>
            <a:normAutofit/>
          </a:bodyPr>
          <a:lstStyle/>
          <a:p>
            <a:r>
              <a:rPr lang="en-US" sz="3100" dirty="0"/>
              <a:t>Reason for Referral: </a:t>
            </a:r>
            <a:br>
              <a:rPr lang="en-US" sz="3100" dirty="0"/>
            </a:br>
            <a:r>
              <a:rPr lang="en-US" sz="3100" dirty="0"/>
              <a:t>Presentation of the Child</a:t>
            </a:r>
          </a:p>
        </p:txBody>
      </p:sp>
      <p:sp>
        <p:nvSpPr>
          <p:cNvPr id="3" name="Content Placeholder 2">
            <a:extLst>
              <a:ext uri="{FF2B5EF4-FFF2-40B4-BE49-F238E27FC236}">
                <a16:creationId xmlns:a16="http://schemas.microsoft.com/office/drawing/2014/main" id="{BC423149-FCD0-4534-A81C-4A4130EF9C6B}"/>
              </a:ext>
            </a:extLst>
          </p:cNvPr>
          <p:cNvSpPr>
            <a:spLocks noGrp="1"/>
          </p:cNvSpPr>
          <p:nvPr>
            <p:ph idx="1"/>
          </p:nvPr>
        </p:nvSpPr>
        <p:spPr>
          <a:xfrm>
            <a:off x="7064082" y="2103120"/>
            <a:ext cx="4472922" cy="3931920"/>
          </a:xfrm>
        </p:spPr>
        <p:txBody>
          <a:bodyPr>
            <a:normAutofit/>
          </a:bodyPr>
          <a:lstStyle/>
          <a:p>
            <a:pPr>
              <a:lnSpc>
                <a:spcPct val="150000"/>
              </a:lnSpc>
            </a:pPr>
            <a:r>
              <a:rPr lang="en-US" sz="1600" dirty="0"/>
              <a:t>Describe the </a:t>
            </a:r>
            <a:r>
              <a:rPr lang="en-US" sz="1600" i="1" dirty="0"/>
              <a:t>presentation</a:t>
            </a:r>
            <a:r>
              <a:rPr lang="en-US" sz="1600" dirty="0"/>
              <a:t> of the child:</a:t>
            </a:r>
          </a:p>
          <a:p>
            <a:pPr lvl="1">
              <a:lnSpc>
                <a:spcPct val="150000"/>
              </a:lnSpc>
            </a:pPr>
            <a:r>
              <a:rPr lang="en-US" sz="1600" b="1" dirty="0"/>
              <a:t>Behaviors</a:t>
            </a:r>
            <a:r>
              <a:rPr lang="en-US" sz="1600" dirty="0"/>
              <a:t> that are non-normative</a:t>
            </a:r>
          </a:p>
          <a:p>
            <a:pPr lvl="2">
              <a:lnSpc>
                <a:spcPct val="150000"/>
              </a:lnSpc>
            </a:pPr>
            <a:r>
              <a:rPr lang="en-US" sz="1500" dirty="0"/>
              <a:t>Challenges in </a:t>
            </a:r>
            <a:r>
              <a:rPr lang="en-US" sz="1500" b="1" dirty="0"/>
              <a:t>daily life functioning </a:t>
            </a:r>
            <a:endParaRPr lang="en-US" sz="1600" dirty="0"/>
          </a:p>
          <a:p>
            <a:pPr lvl="1">
              <a:lnSpc>
                <a:spcPct val="150000"/>
              </a:lnSpc>
            </a:pPr>
            <a:r>
              <a:rPr lang="en-US" sz="1600" b="1" dirty="0"/>
              <a:t>Affective presentation </a:t>
            </a:r>
            <a:r>
              <a:rPr lang="en-US" sz="1600" dirty="0"/>
              <a:t>and </a:t>
            </a:r>
            <a:r>
              <a:rPr lang="en-US" sz="1600" b="1" dirty="0"/>
              <a:t>mood</a:t>
            </a:r>
            <a:r>
              <a:rPr lang="en-US" sz="1600" dirty="0"/>
              <a:t> states</a:t>
            </a:r>
          </a:p>
          <a:p>
            <a:pPr lvl="1">
              <a:lnSpc>
                <a:spcPct val="150000"/>
              </a:lnSpc>
            </a:pPr>
            <a:r>
              <a:rPr lang="en-US" sz="1600" dirty="0"/>
              <a:t>Challenges in thinking and </a:t>
            </a:r>
            <a:r>
              <a:rPr lang="en-US" sz="1600" b="1" dirty="0"/>
              <a:t>cognition</a:t>
            </a:r>
          </a:p>
          <a:p>
            <a:pPr lvl="1">
              <a:lnSpc>
                <a:spcPct val="150000"/>
              </a:lnSpc>
            </a:pPr>
            <a:r>
              <a:rPr lang="en-US" sz="1600" dirty="0"/>
              <a:t>Changes in </a:t>
            </a:r>
            <a:r>
              <a:rPr lang="en-US" sz="1600" b="1" dirty="0"/>
              <a:t>relationships</a:t>
            </a:r>
          </a:p>
          <a:p>
            <a:pPr lvl="1">
              <a:lnSpc>
                <a:spcPct val="150000"/>
              </a:lnSpc>
            </a:pPr>
            <a:r>
              <a:rPr lang="en-US" sz="1600" b="1" dirty="0"/>
              <a:t>Frequency and duration </a:t>
            </a:r>
            <a:r>
              <a:rPr lang="en-US" sz="1600" dirty="0"/>
              <a:t>of symptoms</a:t>
            </a:r>
          </a:p>
          <a:p>
            <a:pPr lvl="1">
              <a:lnSpc>
                <a:spcPct val="150000"/>
              </a:lnSpc>
            </a:pPr>
            <a:r>
              <a:rPr lang="en-US" sz="1600" dirty="0"/>
              <a:t>Integrate developmental considerations</a:t>
            </a:r>
          </a:p>
        </p:txBody>
      </p:sp>
    </p:spTree>
    <p:extLst>
      <p:ext uri="{BB962C8B-B14F-4D97-AF65-F5344CB8AC3E}">
        <p14:creationId xmlns:p14="http://schemas.microsoft.com/office/powerpoint/2010/main" val="365462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F88EC75F-723A-4DA7-89E4-B1D5CA9C6957}"/>
              </a:ext>
            </a:extLst>
          </p:cNvPr>
          <p:cNvSpPr>
            <a:spLocks noGrp="1"/>
          </p:cNvSpPr>
          <p:nvPr>
            <p:ph type="title"/>
          </p:nvPr>
        </p:nvSpPr>
        <p:spPr>
          <a:xfrm>
            <a:off x="866440" y="1000370"/>
            <a:ext cx="3462079" cy="4857262"/>
          </a:xfrm>
        </p:spPr>
        <p:txBody>
          <a:bodyPr>
            <a:normAutofit/>
          </a:bodyPr>
          <a:lstStyle/>
          <a:p>
            <a:pPr algn="r"/>
            <a:r>
              <a:rPr lang="en-US" sz="4400">
                <a:solidFill>
                  <a:srgbClr val="FFFFFF"/>
                </a:solidFill>
              </a:rPr>
              <a:t>Reason for Referral: Described by Whom?</a:t>
            </a:r>
          </a:p>
        </p:txBody>
      </p:sp>
      <p:sp>
        <p:nvSpPr>
          <p:cNvPr id="3" name="Content Placeholder 2">
            <a:extLst>
              <a:ext uri="{FF2B5EF4-FFF2-40B4-BE49-F238E27FC236}">
                <a16:creationId xmlns:a16="http://schemas.microsoft.com/office/drawing/2014/main" id="{BC423149-FCD0-4534-A81C-4A4130EF9C6B}"/>
              </a:ext>
            </a:extLst>
          </p:cNvPr>
          <p:cNvSpPr>
            <a:spLocks noGrp="1"/>
          </p:cNvSpPr>
          <p:nvPr>
            <p:ph idx="1"/>
          </p:nvPr>
        </p:nvSpPr>
        <p:spPr>
          <a:xfrm>
            <a:off x="4963691" y="1000370"/>
            <a:ext cx="6212310" cy="4857262"/>
          </a:xfrm>
        </p:spPr>
        <p:txBody>
          <a:bodyPr anchor="ctr">
            <a:normAutofit/>
          </a:bodyPr>
          <a:lstStyle/>
          <a:p>
            <a:pPr marL="0" indent="0">
              <a:buNone/>
            </a:pPr>
            <a:r>
              <a:rPr lang="en-US" sz="2000" i="1" dirty="0">
                <a:solidFill>
                  <a:srgbClr val="FFFFFF"/>
                </a:solidFill>
              </a:rPr>
              <a:t>Who </a:t>
            </a:r>
            <a:r>
              <a:rPr lang="en-US" sz="2000" dirty="0">
                <a:solidFill>
                  <a:srgbClr val="FFFFFF"/>
                </a:solidFill>
              </a:rPr>
              <a:t>is making these observations?</a:t>
            </a:r>
          </a:p>
          <a:p>
            <a:pPr lvl="1"/>
            <a:r>
              <a:rPr lang="en-US" sz="2000" dirty="0">
                <a:solidFill>
                  <a:srgbClr val="FFFFFF"/>
                </a:solidFill>
              </a:rPr>
              <a:t>Caregiver (parent, guardian, grandparent, etc.)?</a:t>
            </a:r>
          </a:p>
          <a:p>
            <a:pPr lvl="1"/>
            <a:r>
              <a:rPr lang="en-US" sz="2000" dirty="0">
                <a:solidFill>
                  <a:srgbClr val="FFFFFF"/>
                </a:solidFill>
              </a:rPr>
              <a:t>Teacher or another adult mentor?</a:t>
            </a:r>
          </a:p>
          <a:p>
            <a:pPr lvl="1"/>
            <a:r>
              <a:rPr lang="en-US" sz="2000" dirty="0">
                <a:solidFill>
                  <a:srgbClr val="FFFFFF"/>
                </a:solidFill>
              </a:rPr>
              <a:t>Is the child describing changes they see in themselves?</a:t>
            </a:r>
          </a:p>
          <a:p>
            <a:pPr marL="274320" lvl="1" indent="0">
              <a:buNone/>
            </a:pPr>
            <a:endParaRPr lang="en-US" sz="2000" dirty="0">
              <a:solidFill>
                <a:srgbClr val="FFFFFF"/>
              </a:solidFill>
            </a:endParaRPr>
          </a:p>
          <a:p>
            <a:pPr lvl="1"/>
            <a:r>
              <a:rPr lang="en-US" sz="2000" dirty="0">
                <a:solidFill>
                  <a:srgbClr val="FFFFFF"/>
                </a:solidFill>
              </a:rPr>
              <a:t>Cross validation informs you of how stable the presentation is across contexts</a:t>
            </a:r>
          </a:p>
          <a:p>
            <a:pPr lvl="1"/>
            <a:r>
              <a:rPr lang="en-US" sz="2000" dirty="0">
                <a:solidFill>
                  <a:srgbClr val="FFFFFF"/>
                </a:solidFill>
              </a:rPr>
              <a:t>If presentation is with one person, consider the stresses of that specific context</a:t>
            </a:r>
          </a:p>
          <a:p>
            <a:pPr lvl="1"/>
            <a:endParaRPr lang="en-US" sz="2000" dirty="0">
              <a:solidFill>
                <a:srgbClr val="FFFFFF"/>
              </a:solidFill>
            </a:endParaRPr>
          </a:p>
        </p:txBody>
      </p:sp>
    </p:spTree>
    <p:extLst>
      <p:ext uri="{BB962C8B-B14F-4D97-AF65-F5344CB8AC3E}">
        <p14:creationId xmlns:p14="http://schemas.microsoft.com/office/powerpoint/2010/main" val="269138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9EE20DD4-BE6A-40E8-8098-23C0A7CBAADF}"/>
              </a:ext>
            </a:extLst>
          </p:cNvPr>
          <p:cNvSpPr>
            <a:spLocks noGrp="1"/>
          </p:cNvSpPr>
          <p:nvPr>
            <p:ph type="title"/>
          </p:nvPr>
        </p:nvSpPr>
        <p:spPr>
          <a:xfrm>
            <a:off x="1066800" y="642594"/>
            <a:ext cx="10058400" cy="1371600"/>
          </a:xfrm>
        </p:spPr>
        <p:txBody>
          <a:bodyPr>
            <a:normAutofit/>
          </a:bodyPr>
          <a:lstStyle/>
          <a:p>
            <a:pPr algn="ctr"/>
            <a:r>
              <a:rPr lang="en-US"/>
              <a:t>Biopsychosocial Assessment</a:t>
            </a:r>
          </a:p>
        </p:txBody>
      </p:sp>
      <p:graphicFrame>
        <p:nvGraphicFramePr>
          <p:cNvPr id="5" name="Content Placeholder 2">
            <a:extLst>
              <a:ext uri="{FF2B5EF4-FFF2-40B4-BE49-F238E27FC236}">
                <a16:creationId xmlns:a16="http://schemas.microsoft.com/office/drawing/2014/main" id="{C80C2660-4643-4741-A0F5-0FBD087492C0}"/>
              </a:ext>
            </a:extLst>
          </p:cNvPr>
          <p:cNvGraphicFramePr>
            <a:graphicFrameLocks noGrp="1"/>
          </p:cNvGraphicFramePr>
          <p:nvPr>
            <p:ph idx="1"/>
            <p:extLst>
              <p:ext uri="{D42A27DB-BD31-4B8C-83A1-F6EECF244321}">
                <p14:modId xmlns:p14="http://schemas.microsoft.com/office/powerpoint/2010/main" val="111143609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69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0DD4-BE6A-40E8-8098-23C0A7CBAADF}"/>
              </a:ext>
            </a:extLst>
          </p:cNvPr>
          <p:cNvSpPr>
            <a:spLocks noGrp="1"/>
          </p:cNvSpPr>
          <p:nvPr>
            <p:ph type="title"/>
          </p:nvPr>
        </p:nvSpPr>
        <p:spPr>
          <a:xfrm>
            <a:off x="1066800" y="642594"/>
            <a:ext cx="10058400" cy="1371600"/>
          </a:xfrm>
        </p:spPr>
        <p:txBody>
          <a:bodyPr>
            <a:normAutofit/>
          </a:bodyPr>
          <a:lstStyle/>
          <a:p>
            <a:pPr algn="ctr"/>
            <a:r>
              <a:rPr lang="en-US"/>
              <a:t>Biopsychosocial Assessment</a:t>
            </a:r>
          </a:p>
        </p:txBody>
      </p:sp>
      <p:graphicFrame>
        <p:nvGraphicFramePr>
          <p:cNvPr id="5" name="Content Placeholder 2">
            <a:extLst>
              <a:ext uri="{FF2B5EF4-FFF2-40B4-BE49-F238E27FC236}">
                <a16:creationId xmlns:a16="http://schemas.microsoft.com/office/drawing/2014/main" id="{C80C2660-4643-4741-A0F5-0FBD087492C0}"/>
              </a:ext>
            </a:extLst>
          </p:cNvPr>
          <p:cNvGraphicFramePr>
            <a:graphicFrameLocks noGrp="1"/>
          </p:cNvGraphicFramePr>
          <p:nvPr>
            <p:ph idx="1"/>
            <p:extLst>
              <p:ext uri="{D42A27DB-BD31-4B8C-83A1-F6EECF244321}">
                <p14:modId xmlns:p14="http://schemas.microsoft.com/office/powerpoint/2010/main" val="1503717248"/>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7958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94F055B-D391-44D3-A87A-BCD07BD5A3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{C1EB8465-D961-4DD3-8520-FD437390914E}tf56219246_win32</Template>
  <TotalTime>5781</TotalTime>
  <Words>1206</Words>
  <Application>Microsoft Office PowerPoint</Application>
  <PresentationFormat>Widescreen</PresentationFormat>
  <Paragraphs>165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Avenir Next LT Pro</vt:lpstr>
      <vt:lpstr>Avenir Next LT Pro Light</vt:lpstr>
      <vt:lpstr>Calibri</vt:lpstr>
      <vt:lpstr>Garamond</vt:lpstr>
      <vt:lpstr>SavonVTI</vt:lpstr>
      <vt:lpstr>Strategies for a trauma-informed behavioral health assessment</vt:lpstr>
      <vt:lpstr>Objectives</vt:lpstr>
      <vt:lpstr>Being Trauma-informed from the Start</vt:lpstr>
      <vt:lpstr>Reason for Referral:  Focus on the Observable</vt:lpstr>
      <vt:lpstr>Gathering Data</vt:lpstr>
      <vt:lpstr>Reason for Referral:  Presentation of the Child</vt:lpstr>
      <vt:lpstr>Reason for Referral: Described by Whom?</vt:lpstr>
      <vt:lpstr>Biopsychosocial Assessment</vt:lpstr>
      <vt:lpstr>Biopsychosocial Assessment</vt:lpstr>
      <vt:lpstr>Areas of Assessment for Trauma</vt:lpstr>
      <vt:lpstr>Presentation of the Child</vt:lpstr>
      <vt:lpstr>Areas of Assessment for Trauma</vt:lpstr>
      <vt:lpstr>Assessing for Trauma Symptoms  (functional domains) </vt:lpstr>
      <vt:lpstr>Assessing for Trauma Symptoms  (quality of presentation)</vt:lpstr>
      <vt:lpstr>8yo Leon </vt:lpstr>
      <vt:lpstr>Supporting Diagnoses  Example:  Anxiety 8yo</vt:lpstr>
      <vt:lpstr>11yo Kevin </vt:lpstr>
      <vt:lpstr>Supporting Diagnoses  Example:  PTSD 11yo</vt:lpstr>
      <vt:lpstr>Thoughts 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a trauma-informed behavioral health assessment</dc:title>
  <dc:creator>Felipe, Lou</dc:creator>
  <cp:lastModifiedBy>Christensen, Kirsten</cp:lastModifiedBy>
  <cp:revision>6</cp:revision>
  <dcterms:created xsi:type="dcterms:W3CDTF">2021-10-28T16:15:01Z</dcterms:created>
  <dcterms:modified xsi:type="dcterms:W3CDTF">2021-11-01T20:03:14Z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