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handoutMasterIdLst>
    <p:handoutMasterId r:id="rId23"/>
  </p:handoutMasterIdLst>
  <p:sldIdLst>
    <p:sldId id="256" r:id="rId5"/>
    <p:sldId id="279" r:id="rId6"/>
    <p:sldId id="273" r:id="rId7"/>
    <p:sldId id="258" r:id="rId8"/>
    <p:sldId id="275" r:id="rId9"/>
    <p:sldId id="281" r:id="rId10"/>
    <p:sldId id="282" r:id="rId11"/>
    <p:sldId id="272" r:id="rId12"/>
    <p:sldId id="257" r:id="rId13"/>
    <p:sldId id="270" r:id="rId14"/>
    <p:sldId id="280" r:id="rId15"/>
    <p:sldId id="260" r:id="rId16"/>
    <p:sldId id="259" r:id="rId17"/>
    <p:sldId id="277" r:id="rId18"/>
    <p:sldId id="269" r:id="rId19"/>
    <p:sldId id="267" r:id="rId20"/>
    <p:sldId id="26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5135"/>
    <a:srgbClr val="BDA07D"/>
    <a:srgbClr val="F5F9F9"/>
    <a:srgbClr val="627272"/>
    <a:srgbClr val="93A5A8"/>
    <a:srgbClr val="3E709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75371" autoAdjust="0"/>
  </p:normalViewPr>
  <p:slideViewPr>
    <p:cSldViewPr snapToGrid="0">
      <p:cViewPr varScale="1">
        <p:scale>
          <a:sx n="65" d="100"/>
          <a:sy n="65" d="100"/>
        </p:scale>
        <p:origin x="1330"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AF03AE-1CC2-475F-B909-50970E9699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B63C45E-73BA-4C86-A24F-A5006B4E7B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37A4CE-17BB-4BB2-AC7B-97495293E2AC}" type="datetimeFigureOut">
              <a:rPr lang="en-US" smtClean="0"/>
              <a:t>10/3/2022</a:t>
            </a:fld>
            <a:endParaRPr lang="en-US" dirty="0"/>
          </a:p>
        </p:txBody>
      </p:sp>
      <p:sp>
        <p:nvSpPr>
          <p:cNvPr id="4" name="Footer Placeholder 3">
            <a:extLst>
              <a:ext uri="{FF2B5EF4-FFF2-40B4-BE49-F238E27FC236}">
                <a16:creationId xmlns:a16="http://schemas.microsoft.com/office/drawing/2014/main" id="{D71DB874-DF6A-4AFA-8055-4AD7EE4CE3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677078F-04CB-4625-B536-5BCAA2EC6C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0EF92D-82DD-4142-BCE8-036B91487D2E}" type="slidenum">
              <a:rPr lang="en-US" smtClean="0"/>
              <a:t>‹#›</a:t>
            </a:fld>
            <a:endParaRPr lang="en-US" dirty="0"/>
          </a:p>
        </p:txBody>
      </p:sp>
    </p:spTree>
    <p:extLst>
      <p:ext uri="{BB962C8B-B14F-4D97-AF65-F5344CB8AC3E}">
        <p14:creationId xmlns:p14="http://schemas.microsoft.com/office/powerpoint/2010/main" val="75707088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6-21T02:46:07.878"/>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22550 85,'-17'1,"1"1,-1 1,0 0,1 1,-26 10,21-6,-1-2,-29 5,-19-5,-134-6,82-3,-799 3,900 2,0 0,-35 8,-18 3,-156 18,81-6,40-5,70-12,-55 18,-1 2,-16-1,50-10,0-2,-1-4,-123 8,154-20,0 2,1 1,-56 11,49-6,-45 3,-11 2,52-7,-67 1,65-5,-57 8,17 1,-1-4,-116-6,-37 1,108 13,72-6,-64 0,49-10,-76 3,72 12,52-8,-39 4,-316-7,194-4,153 0,0-1,0-2,-50-14,46 10,0 2,-51-5,-18-2,69 8,-50-2,-16 9,60 1,0-2,0-1,-60-11,33 2,0 3,0 2,-99 8,43-1,3-1,-143-3,97-16,96 9,-4-4,50 8,0 0,-31 0,-600 4,310 3,-390-2,696-2,-60-10,-31-3,-451 14,279 3,289-4,1 0,-1-1,1 0,-1-1,1-1,-23-11,-17-5,24 12,-1 2,0 1,0 1,-36 0,-128 6,80 2,12-2,-132-3,120-11,-28-2,61 15,43 1,0-1,0-3,-62-11,58 7,-1 2,1 2,-86 5,36 0,-2458-2,2522 2,-1 1,-29 6,27-3,-47 3,-39-11,-53 4,102 11,52-9,-1 0,-20 1,-326-2,187-5,64 3,-125-3,211-2,1-1,0-2,0 0,0-2,-26-12,33 13,-10-1,0 0,-34-5,31 8,-55-19,38 9,-2 1,0 2,0 3,-1 2,0 3,-93 1,-459 4,573-1,1-2,-31-7,28 4,-46-2,54 6,-46-10,47 7,-50-4,-365 8,207 3,216-1,1 1,-1 1,0 1,1 0,-1 1,1 0,-23 12,17-7,0-2,-45 12,-7-7,-1-3,-139 0,81-12,-298 4,295 11,-45 2,-394-16,547 2,0 2,-35 7,32-4,-52 3,-7-10,-40 2,113 2,-1 0,1 1,0 1,-18 7,17-6,1 0,-1-1,-28 4,-2-4,10-2,0 2,-43 11,-5 3,-127 13,161-30,40-3,0 1,0 1,0 0,0 0,0 1,-12 4,6 4,6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6C8F5-2FDA-4718-81AA-24F4816BBD56}" type="datetimeFigureOut">
              <a:rPr lang="en-US" smtClean="0"/>
              <a:t>10/3/2022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EC616-C518-4358-9496-6C33B2F5FA56}" type="slidenum">
              <a:rPr lang="en-US" smtClean="0"/>
              <a:t>‹#›</a:t>
            </a:fld>
            <a:endParaRPr lang="en-US" dirty="0"/>
          </a:p>
        </p:txBody>
      </p:sp>
    </p:spTree>
    <p:extLst>
      <p:ext uri="{BB962C8B-B14F-4D97-AF65-F5344CB8AC3E}">
        <p14:creationId xmlns:p14="http://schemas.microsoft.com/office/powerpoint/2010/main" val="1732322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8EC616-C518-4358-9496-6C33B2F5FA56}" type="slidenum">
              <a:rPr lang="en-US" smtClean="0"/>
              <a:t>1</a:t>
            </a:fld>
            <a:endParaRPr lang="en-US" dirty="0"/>
          </a:p>
        </p:txBody>
      </p:sp>
    </p:spTree>
    <p:extLst>
      <p:ext uri="{BB962C8B-B14F-4D97-AF65-F5344CB8AC3E}">
        <p14:creationId xmlns:p14="http://schemas.microsoft.com/office/powerpoint/2010/main" val="551915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Components above the red line= empowerment stage on the curve.  </a:t>
            </a:r>
          </a:p>
          <a:p>
            <a:endParaRPr lang="en-US" dirty="0"/>
          </a:p>
          <a:p>
            <a:r>
              <a:rPr lang="en-US" dirty="0"/>
              <a:t>When we feel like we made a mistake, we get triggered and hop below the red line.  The bottom three are components of our self concept that are impacted that influences where we are in the window of tolerance.  We often have that “something” that had happened between the ages of 3-6.  When we get triggered or stressed, we go back to those places coinciding with Am I okay?, Is the world okay? And do I exist? (EMDR influence with touchstone targets)</a:t>
            </a:r>
          </a:p>
        </p:txBody>
      </p:sp>
      <p:sp>
        <p:nvSpPr>
          <p:cNvPr id="4" name="Slide Number Placeholder 3"/>
          <p:cNvSpPr>
            <a:spLocks noGrp="1"/>
          </p:cNvSpPr>
          <p:nvPr>
            <p:ph type="sldNum" sz="quarter" idx="5"/>
          </p:nvPr>
        </p:nvSpPr>
        <p:spPr/>
        <p:txBody>
          <a:bodyPr/>
          <a:lstStyle/>
          <a:p>
            <a:fld id="{C58EC616-C518-4358-9496-6C33B2F5FA56}" type="slidenum">
              <a:rPr lang="en-US" smtClean="0"/>
              <a:t>13</a:t>
            </a:fld>
            <a:endParaRPr lang="en-US" dirty="0"/>
          </a:p>
        </p:txBody>
      </p:sp>
    </p:spTree>
    <p:extLst>
      <p:ext uri="{BB962C8B-B14F-4D97-AF65-F5344CB8AC3E}">
        <p14:creationId xmlns:p14="http://schemas.microsoft.com/office/powerpoint/2010/main" val="1831421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the convergence of neuroscience, interpersonal neurobiology, attachment</a:t>
            </a:r>
            <a:r>
              <a:rPr lang="en-US" dirty="0">
                <a:sym typeface="Wingdings" panose="05000000000000000000" pitchFamily="2" charset="2"/>
              </a:rPr>
              <a:t> many avenues of coaching and supporting parents are available</a:t>
            </a:r>
          </a:p>
          <a:p>
            <a:endParaRPr lang="en-US" dirty="0">
              <a:sym typeface="Wingdings" panose="05000000000000000000" pitchFamily="2" charset="2"/>
            </a:endParaRPr>
          </a:p>
          <a:p>
            <a:r>
              <a:rPr lang="en-US" dirty="0">
                <a:sym typeface="Wingdings" panose="05000000000000000000" pitchFamily="2" charset="2"/>
              </a:rPr>
              <a:t>Right brain to right brain</a:t>
            </a:r>
            <a:endParaRPr lang="en-US" dirty="0"/>
          </a:p>
        </p:txBody>
      </p:sp>
      <p:sp>
        <p:nvSpPr>
          <p:cNvPr id="4" name="Slide Number Placeholder 3"/>
          <p:cNvSpPr>
            <a:spLocks noGrp="1"/>
          </p:cNvSpPr>
          <p:nvPr>
            <p:ph type="sldNum" sz="quarter" idx="5"/>
          </p:nvPr>
        </p:nvSpPr>
        <p:spPr/>
        <p:txBody>
          <a:bodyPr/>
          <a:lstStyle/>
          <a:p>
            <a:fld id="{C58EC616-C518-4358-9496-6C33B2F5FA56}" type="slidenum">
              <a:rPr lang="en-US" smtClean="0"/>
              <a:t>14</a:t>
            </a:fld>
            <a:endParaRPr lang="en-US" dirty="0"/>
          </a:p>
        </p:txBody>
      </p:sp>
    </p:spTree>
    <p:extLst>
      <p:ext uri="{BB962C8B-B14F-4D97-AF65-F5344CB8AC3E}">
        <p14:creationId xmlns:p14="http://schemas.microsoft.com/office/powerpoint/2010/main" val="381845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Physical/ emotional- am I safe, creating this in the play room with congruence</a:t>
            </a:r>
          </a:p>
          <a:p>
            <a:endParaRPr lang="en-US" dirty="0"/>
          </a:p>
          <a:p>
            <a:r>
              <a:rPr lang="en-US" dirty="0"/>
              <a:t>Unknown- new sensory data, brain figures out what to do with the data, what’s going to happen next. We take things from our past that have not been integrated, put it in the unknown- and make the assumption that we’re about to experience pain that we’ve experienced in the past.  Make the unknown, known (timing, transitions, calendars, countdowns)</a:t>
            </a:r>
          </a:p>
          <a:p>
            <a:endParaRPr lang="en-US" dirty="0"/>
          </a:p>
          <a:p>
            <a:r>
              <a:rPr lang="en-US" dirty="0"/>
              <a:t>Incongruence- when things don’t add up or make sense. (angry and have a smile on face). We see this a lot with caregivers and families who aren’t attunement</a:t>
            </a:r>
            <a:r>
              <a:rPr lang="en-US" dirty="0">
                <a:sym typeface="Wingdings" panose="05000000000000000000" pitchFamily="2" charset="2"/>
              </a:rPr>
              <a:t> puts child on high alert. Brain likes patterns (mirror neurons); in play- we stop and think about how are we congruent and authentic in the playroom</a:t>
            </a:r>
          </a:p>
          <a:p>
            <a:endParaRPr lang="en-US" dirty="0">
              <a:sym typeface="Wingdings" panose="05000000000000000000" pitchFamily="2" charset="2"/>
            </a:endParaRPr>
          </a:p>
          <a:p>
            <a:r>
              <a:rPr lang="en-US" dirty="0" err="1">
                <a:sym typeface="Wingdings" panose="05000000000000000000" pitchFamily="2" charset="2"/>
              </a:rPr>
              <a:t>Shoulds</a:t>
            </a:r>
            <a:r>
              <a:rPr lang="en-US" dirty="0">
                <a:sym typeface="Wingdings" panose="05000000000000000000" pitchFamily="2" charset="2"/>
              </a:rPr>
              <a:t>- when we should ourselves, we dysregulate ourselves.  You expect yourself to be someone different than who you are in the moment.  body moves to fight flight freeze or collapse.  You’re battling yourself against the perception of the should because it blocks your own authenticity</a:t>
            </a:r>
          </a:p>
          <a:p>
            <a:r>
              <a:rPr lang="en-US" dirty="0">
                <a:sym typeface="Wingdings" panose="05000000000000000000" pitchFamily="2" charset="2"/>
              </a:rPr>
              <a:t>Playroom- following intuition to guide us to the next moment.  Play is not scripted or have an agenda;  modeling trusting self in play to gain information what you need.</a:t>
            </a:r>
          </a:p>
          <a:p>
            <a:endParaRPr lang="en-US" dirty="0">
              <a:sym typeface="Wingdings" panose="05000000000000000000" pitchFamily="2" charset="2"/>
            </a:endParaRPr>
          </a:p>
          <a:p>
            <a:endParaRPr lang="en-US" dirty="0"/>
          </a:p>
        </p:txBody>
      </p:sp>
      <p:sp>
        <p:nvSpPr>
          <p:cNvPr id="4" name="Slide Number Placeholder 3"/>
          <p:cNvSpPr>
            <a:spLocks noGrp="1"/>
          </p:cNvSpPr>
          <p:nvPr>
            <p:ph type="sldNum" sz="quarter" idx="5"/>
          </p:nvPr>
        </p:nvSpPr>
        <p:spPr/>
        <p:txBody>
          <a:bodyPr/>
          <a:lstStyle/>
          <a:p>
            <a:fld id="{C58EC616-C518-4358-9496-6C33B2F5FA56}" type="slidenum">
              <a:rPr lang="en-US" smtClean="0"/>
              <a:t>15</a:t>
            </a:fld>
            <a:endParaRPr lang="en-US" dirty="0"/>
          </a:p>
        </p:txBody>
      </p:sp>
    </p:spTree>
    <p:extLst>
      <p:ext uri="{BB962C8B-B14F-4D97-AF65-F5344CB8AC3E}">
        <p14:creationId xmlns:p14="http://schemas.microsoft.com/office/powerpoint/2010/main" val="1695667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tenants actively help decrease symptoms of trauma.  The healing or relief of symptoms is through authenticity, congruence, and attunement to the child’s experience as the child invites us to join their play. The play process assists with repatterning the nervous system (soothing) and creating new neural pathways for adaptive coping and increased regulation,, allows one to practice and manage thoughts and feelings, express and understand big emotions, enhance attachment, and naturally, play is a natural form of language of expression that helps integrate meaning. </a:t>
            </a:r>
          </a:p>
        </p:txBody>
      </p:sp>
      <p:sp>
        <p:nvSpPr>
          <p:cNvPr id="4" name="Slide Number Placeholder 3"/>
          <p:cNvSpPr>
            <a:spLocks noGrp="1"/>
          </p:cNvSpPr>
          <p:nvPr>
            <p:ph type="sldNum" sz="quarter" idx="5"/>
          </p:nvPr>
        </p:nvSpPr>
        <p:spPr/>
        <p:txBody>
          <a:bodyPr/>
          <a:lstStyle/>
          <a:p>
            <a:fld id="{C58EC616-C518-4358-9496-6C33B2F5FA56}" type="slidenum">
              <a:rPr lang="en-US" smtClean="0"/>
              <a:t>16</a:t>
            </a:fld>
            <a:endParaRPr lang="en-US" dirty="0"/>
          </a:p>
        </p:txBody>
      </p:sp>
    </p:spTree>
    <p:extLst>
      <p:ext uri="{BB962C8B-B14F-4D97-AF65-F5344CB8AC3E}">
        <p14:creationId xmlns:p14="http://schemas.microsoft.com/office/powerpoint/2010/main" val="105094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SPT website: </a:t>
            </a:r>
          </a:p>
          <a:p>
            <a:r>
              <a:rPr lang="en-US" dirty="0"/>
              <a:t>ROOTS: </a:t>
            </a:r>
          </a:p>
          <a:p>
            <a:r>
              <a:rPr lang="en-US" dirty="0"/>
              <a:t>	Child-Centered Play Therapy: • The use of observation and tracking statements, helping the child know that the therapist is with them and following their play • The understanding that the relationship is a key element in the healing process • The understanding that children are wise and innately know what is needed inside to heal </a:t>
            </a:r>
          </a:p>
          <a:p>
            <a:r>
              <a:rPr lang="en-US" dirty="0"/>
              <a:t>	Experiential Play Therapy: • During dramatic play, it is important for the therapist to fully enter the child’s play instead of being an observer of the play </a:t>
            </a:r>
          </a:p>
          <a:p>
            <a:r>
              <a:rPr lang="en-US" dirty="0"/>
              <a:t>	Gestalt Play Therapy: • The understanding that healing occurs in the “here and now” • The importance of authenticity in relationship with the child • An emphasis on both the relationship with the self and with other • An emphasis on the totality of integration of the total organism- the senses, the body, the emotions and the intellect </a:t>
            </a:r>
          </a:p>
          <a:p>
            <a:endParaRPr lang="en-US" dirty="0"/>
          </a:p>
          <a:p>
            <a:r>
              <a:rPr lang="en-US" dirty="0"/>
              <a:t>Influences: Play, </a:t>
            </a:r>
            <a:r>
              <a:rPr lang="en-US" dirty="0" err="1"/>
              <a:t>Theraplay</a:t>
            </a:r>
            <a:r>
              <a:rPr lang="en-US" dirty="0"/>
              <a:t>, EMDR, Attachment theory, and Somatic and Body Centered Therapies</a:t>
            </a:r>
          </a:p>
        </p:txBody>
      </p:sp>
      <p:sp>
        <p:nvSpPr>
          <p:cNvPr id="4" name="Slide Number Placeholder 3"/>
          <p:cNvSpPr>
            <a:spLocks noGrp="1"/>
          </p:cNvSpPr>
          <p:nvPr>
            <p:ph type="sldNum" sz="quarter" idx="5"/>
          </p:nvPr>
        </p:nvSpPr>
        <p:spPr/>
        <p:txBody>
          <a:bodyPr/>
          <a:lstStyle/>
          <a:p>
            <a:fld id="{C58EC616-C518-4358-9496-6C33B2F5FA56}" type="slidenum">
              <a:rPr lang="en-US" smtClean="0"/>
              <a:t>4</a:t>
            </a:fld>
            <a:endParaRPr lang="en-US" dirty="0"/>
          </a:p>
        </p:txBody>
      </p:sp>
    </p:spTree>
    <p:extLst>
      <p:ext uri="{BB962C8B-B14F-4D97-AF65-F5344CB8AC3E}">
        <p14:creationId xmlns:p14="http://schemas.microsoft.com/office/powerpoint/2010/main" val="2359549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of research analyzing effectiveness of CCPT. </a:t>
            </a:r>
          </a:p>
          <a:p>
            <a:endParaRPr lang="en-US" dirty="0"/>
          </a:p>
          <a:p>
            <a:r>
              <a:rPr lang="en-US" dirty="0"/>
              <a:t>Inclusive to all populations: applicable to young children, elementary aged children, adolescents, young adults, adults, and elderly. Telehealth. Targets academic challenges/issues, ADHD, anxiety, withdrawal, emotional lability, learning difficulties, fear, externalizing behaviors, improving self efficacy, aggressive behavior, chronic illness, victims of natural disaster, cultural issues, LGBTQIA+, ASD, sensory processing, child maltreatment, and palliative care, </a:t>
            </a:r>
            <a:r>
              <a:rPr lang="en-US" b="1" i="0" dirty="0">
                <a:solidFill>
                  <a:srgbClr val="212121"/>
                </a:solidFill>
                <a:effectLst/>
                <a:latin typeface="Roboto" panose="02000000000000000000" pitchFamily="2" charset="0"/>
              </a:rPr>
              <a:t>Kool R, Lawver T. Play therapy: considerations and applications for the practitioner. Psychiatry (</a:t>
            </a:r>
            <a:r>
              <a:rPr lang="en-US" b="1" i="0" dirty="0" err="1">
                <a:solidFill>
                  <a:srgbClr val="212121"/>
                </a:solidFill>
                <a:effectLst/>
                <a:latin typeface="Roboto" panose="02000000000000000000" pitchFamily="2" charset="0"/>
              </a:rPr>
              <a:t>Edgmont</a:t>
            </a:r>
            <a:r>
              <a:rPr lang="en-US" b="1" i="0" dirty="0">
                <a:solidFill>
                  <a:srgbClr val="212121"/>
                </a:solidFill>
                <a:effectLst/>
                <a:latin typeface="Roboto" panose="02000000000000000000" pitchFamily="2" charset="0"/>
              </a:rPr>
              <a:t>). 2010 Oct;7(10):19-24. PMID: 21103141; PMCID: PMC2989834.</a:t>
            </a:r>
          </a:p>
          <a:p>
            <a:endParaRPr lang="en-US" b="1" i="0" dirty="0">
              <a:solidFill>
                <a:srgbClr val="212121"/>
              </a:solidFill>
              <a:effectLst/>
              <a:latin typeface="Roboto" panose="02000000000000000000" pitchFamily="2" charset="0"/>
            </a:endParaRPr>
          </a:p>
          <a:p>
            <a:r>
              <a:rPr lang="en-US" b="1" i="0" dirty="0">
                <a:solidFill>
                  <a:srgbClr val="212121"/>
                </a:solidFill>
                <a:effectLst/>
                <a:latin typeface="Roboto" panose="02000000000000000000" pitchFamily="2" charset="0"/>
              </a:rPr>
              <a:t>LIMITATIONS: </a:t>
            </a:r>
            <a:r>
              <a:rPr lang="en-US" b="0" i="0" dirty="0">
                <a:solidFill>
                  <a:srgbClr val="212121"/>
                </a:solidFill>
                <a:effectLst/>
                <a:latin typeface="Roboto" panose="02000000000000000000" pitchFamily="2" charset="0"/>
              </a:rPr>
              <a:t>Understanding cultures and ethnic groups and what ‘play’ looks like on overall development, what the ‘role’ of caregivers look like that might influence play process, understanding the emotional culture and degree of emotional expressions in various cultures, and communication of progress from parents </a:t>
            </a:r>
            <a:endParaRPr lang="en-US" b="1" i="0" dirty="0">
              <a:solidFill>
                <a:srgbClr val="212121"/>
              </a:solidFill>
              <a:effectLst/>
              <a:latin typeface="Roboto" panose="02000000000000000000" pitchFamily="2" charset="0"/>
            </a:endParaRPr>
          </a:p>
          <a:p>
            <a:endParaRPr lang="en-US" b="1" i="0" dirty="0">
              <a:solidFill>
                <a:srgbClr val="212121"/>
              </a:solidFill>
              <a:effectLst/>
              <a:latin typeface="Roboto" panose="02000000000000000000" pitchFamily="2" charset="0"/>
            </a:endParaRPr>
          </a:p>
          <a:p>
            <a:r>
              <a:rPr lang="en-US" b="0" i="0" dirty="0">
                <a:solidFill>
                  <a:srgbClr val="212121"/>
                </a:solidFill>
                <a:effectLst/>
                <a:latin typeface="Roboto" panose="02000000000000000000" pitchFamily="2" charset="0"/>
              </a:rPr>
              <a:t>Research in progress: because it is pretty new, </a:t>
            </a:r>
            <a:r>
              <a:rPr lang="en-US" b="0" i="0" dirty="0">
                <a:solidFill>
                  <a:srgbClr val="212121"/>
                </a:solidFill>
                <a:effectLst/>
                <a:latin typeface="Roboto" panose="02000000000000000000" pitchFamily="2" charset="0"/>
                <a:sym typeface="Wingdings" panose="05000000000000000000" pitchFamily="2" charset="2"/>
              </a:rPr>
              <a:t> </a:t>
            </a:r>
            <a:r>
              <a:rPr lang="en-US" b="0" i="0" dirty="0">
                <a:solidFill>
                  <a:srgbClr val="000000"/>
                </a:solidFill>
                <a:effectLst/>
                <a:latin typeface="Lato" panose="020F0502020204030203" pitchFamily="34" charset="0"/>
              </a:rPr>
              <a:t>Pediatric Symptom Checklist (PSC)- empirically validated psychosocial screen designed to facilitate the recognition of cognitive, emotional, and behavioral problems. </a:t>
            </a:r>
            <a:endParaRPr lang="en-US" b="0" i="0" dirty="0">
              <a:solidFill>
                <a:srgbClr val="212121"/>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C58EC616-C518-4358-9496-6C33B2F5FA56}" type="slidenum">
              <a:rPr lang="en-US" smtClean="0"/>
              <a:t>5</a:t>
            </a:fld>
            <a:endParaRPr lang="en-US" dirty="0"/>
          </a:p>
        </p:txBody>
      </p:sp>
    </p:spTree>
    <p:extLst>
      <p:ext uri="{BB962C8B-B14F-4D97-AF65-F5344CB8AC3E}">
        <p14:creationId xmlns:p14="http://schemas.microsoft.com/office/powerpoint/2010/main" val="845295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SPT allows effective rapport building compared to traditional psychodynamic and CCPT models where it takes more than 1 session for a child to feel seen, heard, and understood. Already </a:t>
            </a:r>
            <a:r>
              <a:rPr lang="en-US" dirty="0" err="1"/>
              <a:t>repattering</a:t>
            </a:r>
            <a:r>
              <a:rPr lang="en-US" dirty="0"/>
              <a:t> the brain and nervous system</a:t>
            </a:r>
          </a:p>
        </p:txBody>
      </p:sp>
      <p:sp>
        <p:nvSpPr>
          <p:cNvPr id="4" name="Slide Number Placeholder 3"/>
          <p:cNvSpPr>
            <a:spLocks noGrp="1"/>
          </p:cNvSpPr>
          <p:nvPr>
            <p:ph type="sldNum" sz="quarter" idx="5"/>
          </p:nvPr>
        </p:nvSpPr>
        <p:spPr/>
        <p:txBody>
          <a:bodyPr/>
          <a:lstStyle/>
          <a:p>
            <a:fld id="{C58EC616-C518-4358-9496-6C33B2F5FA56}" type="slidenum">
              <a:rPr lang="en-US" smtClean="0"/>
              <a:t>7</a:t>
            </a:fld>
            <a:endParaRPr lang="en-US" dirty="0"/>
          </a:p>
        </p:txBody>
      </p:sp>
    </p:spTree>
    <p:extLst>
      <p:ext uri="{BB962C8B-B14F-4D97-AF65-F5344CB8AC3E}">
        <p14:creationId xmlns:p14="http://schemas.microsoft.com/office/powerpoint/2010/main" val="490727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“Synergetic”: multiple systems working together to create a ‘synergy’ that each individual system cannot be created on its own.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term reflects the occurrence in play and how integration and healing occurs.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Therapist attunes, Attunes to internal systems of the child and a union of systems occur</a:t>
            </a:r>
            <a:r>
              <a:rPr lang="en-US" dirty="0">
                <a:sym typeface="Wingdings" panose="05000000000000000000" pitchFamily="2" charset="2"/>
              </a:rPr>
              <a:t> coregulation emerges.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co-regulation supports both the therapist and the child in their ability to move towards the uncomfortable thoughts, feelings, and body sensations that they would not have been able to move towards as easily on their own</a:t>
            </a:r>
            <a:r>
              <a:rPr lang="en-US" dirty="0">
                <a:sym typeface="Wingdings" panose="05000000000000000000" pitchFamily="2" charset="2"/>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58EC616-C518-4358-9496-6C33B2F5FA56}" type="slidenum">
              <a:rPr lang="en-US" smtClean="0"/>
              <a:t>8</a:t>
            </a:fld>
            <a:endParaRPr lang="en-US" dirty="0"/>
          </a:p>
        </p:txBody>
      </p:sp>
    </p:spTree>
    <p:extLst>
      <p:ext uri="{BB962C8B-B14F-4D97-AF65-F5344CB8AC3E}">
        <p14:creationId xmlns:p14="http://schemas.microsoft.com/office/powerpoint/2010/main" val="3567123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Disowned parts: “look outside of me to understand who I am”</a:t>
            </a:r>
          </a:p>
          <a:p>
            <a:r>
              <a:rPr lang="en-US" dirty="0"/>
              <a:t>	- means any part of me that I haven’t learned to love</a:t>
            </a:r>
          </a:p>
          <a:p>
            <a:r>
              <a:rPr lang="en-US" dirty="0"/>
              <a:t>	-project unintegrated painful memories, the parts of experiences we have not been able to integrate into our lives, makes sense, or regulate through. </a:t>
            </a:r>
          </a:p>
          <a:p>
            <a:r>
              <a:rPr lang="en-US" dirty="0"/>
              <a:t>	-SPT helps integrate +/- parts of ourselves and move towards challenging memories, thoughts, and sensations that are perceived as painful so we can integrate in our lives.</a:t>
            </a:r>
          </a:p>
          <a:p>
            <a:endParaRPr lang="en-US" dirty="0"/>
          </a:p>
          <a:p>
            <a:r>
              <a:rPr lang="en-US" b="1" dirty="0"/>
              <a:t>Setup/ offering: </a:t>
            </a:r>
            <a:r>
              <a:rPr lang="en-US" b="0" dirty="0"/>
              <a:t>child projects their inner world onto the toys, and therapist.  Setting them up to experience their perception of what it feels like to be them. We feel it in our own nervous system (mirror neurons in neurobiology)</a:t>
            </a:r>
            <a:r>
              <a:rPr lang="en-US" b="0" dirty="0">
                <a:sym typeface="Wingdings" panose="05000000000000000000" pitchFamily="2" charset="2"/>
              </a:rPr>
              <a:t> attunement</a:t>
            </a:r>
          </a:p>
          <a:p>
            <a:endParaRPr lang="en-US" b="0" dirty="0">
              <a:sym typeface="Wingdings" panose="05000000000000000000" pitchFamily="2" charset="2"/>
            </a:endParaRPr>
          </a:p>
          <a:p>
            <a:r>
              <a:rPr lang="en-US" b="1" dirty="0">
                <a:sym typeface="Wingdings" panose="05000000000000000000" pitchFamily="2" charset="2"/>
              </a:rPr>
              <a:t>Regulation: </a:t>
            </a:r>
            <a:r>
              <a:rPr lang="en-US" b="0" dirty="0">
                <a:sym typeface="Wingdings" panose="05000000000000000000" pitchFamily="2" charset="2"/>
              </a:rPr>
              <a:t>Means “mindfully connected”</a:t>
            </a:r>
          </a:p>
          <a:p>
            <a:r>
              <a:rPr lang="en-US" b="0" dirty="0">
                <a:sym typeface="Wingdings" panose="05000000000000000000" pitchFamily="2" charset="2"/>
              </a:rPr>
              <a:t>	-Activating the ventral parasympathetic system (breathing, movement, rocking, congruent/ authentic response, naming your experience). This is being modeled mirror neurons</a:t>
            </a:r>
          </a:p>
          <a:p>
            <a:r>
              <a:rPr lang="en-US" b="0" dirty="0">
                <a:sym typeface="Wingdings" panose="05000000000000000000" pitchFamily="2" charset="2"/>
              </a:rPr>
              <a:t>	-</a:t>
            </a:r>
            <a:r>
              <a:rPr lang="en-US" b="0" i="0" dirty="0">
                <a:effectLst/>
                <a:latin typeface="Times New Roman" panose="02020603050405020304" pitchFamily="18" charset="0"/>
              </a:rPr>
              <a:t>addition of SPT—allowing for genuine, authentic expression by the therapist of the impact of the play itself and the role of the therapist as “external regulator” (Dion 2018, p. 52) of the child’s range of emotions—appears to assist the child actively in learning how to self-regulate.</a:t>
            </a:r>
          </a:p>
          <a:p>
            <a:endParaRPr lang="en-US" b="0" dirty="0">
              <a:sym typeface="Wingdings" panose="05000000000000000000" pitchFamily="2" charset="2"/>
            </a:endParaRPr>
          </a:p>
          <a:p>
            <a:r>
              <a:rPr lang="en-US" b="1" dirty="0">
                <a:sym typeface="Wingdings" panose="05000000000000000000" pitchFamily="2" charset="2"/>
              </a:rPr>
              <a:t>Dual:</a:t>
            </a:r>
            <a:r>
              <a:rPr lang="en-US" b="0" dirty="0">
                <a:sym typeface="Wingdings" panose="05000000000000000000" pitchFamily="2" charset="2"/>
              </a:rPr>
              <a:t> as therapist is regulated, child borrows the therapist’s regulatory capacity.  This is supported in staying their window of tolerance.  This supports moving towards intensity and perceived challenges to integrate into life.</a:t>
            </a:r>
          </a:p>
          <a:p>
            <a:endParaRPr lang="en-US" b="0" dirty="0">
              <a:sym typeface="Wingdings" panose="05000000000000000000" pitchFamily="2" charset="2"/>
            </a:endParaRPr>
          </a:p>
          <a:p>
            <a:r>
              <a:rPr lang="en-US" b="0" dirty="0">
                <a:sym typeface="Wingdings" panose="05000000000000000000" pitchFamily="2" charset="2"/>
              </a:rPr>
              <a:t>When caregivers are in the session, therapist takes the role of a coach, coaching parents on how to help co-regulate their child</a:t>
            </a:r>
            <a:endParaRPr lang="en-US" b="1" dirty="0"/>
          </a:p>
        </p:txBody>
      </p:sp>
      <p:sp>
        <p:nvSpPr>
          <p:cNvPr id="4" name="Slide Number Placeholder 3"/>
          <p:cNvSpPr>
            <a:spLocks noGrp="1"/>
          </p:cNvSpPr>
          <p:nvPr>
            <p:ph type="sldNum" sz="quarter" idx="5"/>
          </p:nvPr>
        </p:nvSpPr>
        <p:spPr/>
        <p:txBody>
          <a:bodyPr/>
          <a:lstStyle/>
          <a:p>
            <a:fld id="{C58EC616-C518-4358-9496-6C33B2F5FA56}" type="slidenum">
              <a:rPr lang="en-US" smtClean="0"/>
              <a:t>9</a:t>
            </a:fld>
            <a:endParaRPr lang="en-US" dirty="0"/>
          </a:p>
        </p:txBody>
      </p:sp>
    </p:spTree>
    <p:extLst>
      <p:ext uri="{BB962C8B-B14F-4D97-AF65-F5344CB8AC3E}">
        <p14:creationId xmlns:p14="http://schemas.microsoft.com/office/powerpoint/2010/main" val="3716782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Observational: Stating the obvious and lets child know you are with them.  “the dinosaur is attacking the dragon”</a:t>
            </a:r>
          </a:p>
          <a:p>
            <a:endParaRPr lang="en-US" dirty="0"/>
          </a:p>
          <a:p>
            <a:r>
              <a:rPr lang="en-US" dirty="0"/>
              <a:t>Body: helps child become mindfully aware what’s happening in their body, when describing what is happening in your body. “My stomach feels tingly and it’s hard to take a deep breath” </a:t>
            </a:r>
          </a:p>
          <a:p>
            <a:endParaRPr lang="en-US" dirty="0"/>
          </a:p>
          <a:p>
            <a:r>
              <a:rPr lang="en-US" dirty="0"/>
              <a:t>Limbic: Helps child feel “felt and understood” and become curious about their own feelings when you describe your own feelings.  “I feel scared.” ‘I don’t know what to do when the noise keeps getting louder”</a:t>
            </a:r>
          </a:p>
          <a:p>
            <a:endParaRPr lang="en-US" dirty="0"/>
          </a:p>
          <a:p>
            <a:r>
              <a:rPr lang="en-US" dirty="0"/>
              <a:t>Cortex: Helps child become curious about what is happening in their own minds when you describe what’s happening in your own mental capacity. “My brain feels like it’s running, and it’s hard to focus.”</a:t>
            </a:r>
          </a:p>
          <a:p>
            <a:endParaRPr lang="en-US" dirty="0"/>
          </a:p>
          <a:p>
            <a:r>
              <a:rPr lang="en-US" dirty="0"/>
              <a:t>Relational: Helps child become aware of the relationship itself when you describe what’s happening relationally between you and child.  “you’re in that corner, and I’m in the middle of the room.” “we are playing a game together.”</a:t>
            </a:r>
          </a:p>
        </p:txBody>
      </p:sp>
      <p:sp>
        <p:nvSpPr>
          <p:cNvPr id="4" name="Slide Number Placeholder 3"/>
          <p:cNvSpPr>
            <a:spLocks noGrp="1"/>
          </p:cNvSpPr>
          <p:nvPr>
            <p:ph type="sldNum" sz="quarter" idx="5"/>
          </p:nvPr>
        </p:nvSpPr>
        <p:spPr/>
        <p:txBody>
          <a:bodyPr/>
          <a:lstStyle/>
          <a:p>
            <a:fld id="{C58EC616-C518-4358-9496-6C33B2F5FA56}" type="slidenum">
              <a:rPr lang="en-US" smtClean="0"/>
              <a:t>10</a:t>
            </a:fld>
            <a:endParaRPr lang="en-US" dirty="0"/>
          </a:p>
        </p:txBody>
      </p:sp>
    </p:spTree>
    <p:extLst>
      <p:ext uri="{BB962C8B-B14F-4D97-AF65-F5344CB8AC3E}">
        <p14:creationId xmlns:p14="http://schemas.microsoft.com/office/powerpoint/2010/main" val="1338995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8EC616-C518-4358-9496-6C33B2F5FA56}" type="slidenum">
              <a:rPr lang="en-US" smtClean="0"/>
              <a:t>11</a:t>
            </a:fld>
            <a:endParaRPr lang="en-US" dirty="0"/>
          </a:p>
        </p:txBody>
      </p:sp>
    </p:spTree>
    <p:extLst>
      <p:ext uri="{BB962C8B-B14F-4D97-AF65-F5344CB8AC3E}">
        <p14:creationId xmlns:p14="http://schemas.microsoft.com/office/powerpoint/2010/main" val="3487888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is right brained activity.  The curve helps with providing context and language engaging left brain about what is happening in the play</a:t>
            </a:r>
          </a:p>
          <a:p>
            <a:endParaRPr lang="en-US" dirty="0"/>
          </a:p>
        </p:txBody>
      </p:sp>
      <p:sp>
        <p:nvSpPr>
          <p:cNvPr id="4" name="Slide Number Placeholder 3"/>
          <p:cNvSpPr>
            <a:spLocks noGrp="1"/>
          </p:cNvSpPr>
          <p:nvPr>
            <p:ph type="sldNum" sz="quarter" idx="5"/>
          </p:nvPr>
        </p:nvSpPr>
        <p:spPr/>
        <p:txBody>
          <a:bodyPr/>
          <a:lstStyle/>
          <a:p>
            <a:fld id="{C58EC616-C518-4358-9496-6C33B2F5FA56}" type="slidenum">
              <a:rPr lang="en-US" smtClean="0"/>
              <a:t>12</a:t>
            </a:fld>
            <a:endParaRPr lang="en-US" dirty="0"/>
          </a:p>
        </p:txBody>
      </p:sp>
    </p:spTree>
    <p:extLst>
      <p:ext uri="{BB962C8B-B14F-4D97-AF65-F5344CB8AC3E}">
        <p14:creationId xmlns:p14="http://schemas.microsoft.com/office/powerpoint/2010/main" val="1188143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4ACCFF-64A9-40AA-93F9-86E3CE016187}"/>
              </a:ext>
            </a:extLst>
          </p:cNvPr>
          <p:cNvSpPr>
            <a:spLocks noGrp="1"/>
          </p:cNvSpPr>
          <p:nvPr>
            <p:ph type="title" hasCustomPrompt="1"/>
          </p:nvPr>
        </p:nvSpPr>
        <p:spPr>
          <a:xfrm>
            <a:off x="651769" y="2683895"/>
            <a:ext cx="5278514" cy="2862225"/>
          </a:xfrm>
          <a:prstGeom prst="rect">
            <a:avLst/>
          </a:prstGeom>
        </p:spPr>
        <p:txBody>
          <a:bodyPr anchor="b"/>
          <a:lstStyle>
            <a:lvl1pPr>
              <a:lnSpc>
                <a:spcPct val="100000"/>
              </a:lnSpc>
              <a:defRPr sz="5000" cap="all" spc="200" baseline="0"/>
            </a:lvl1pPr>
          </a:lstStyle>
          <a:p>
            <a:r>
              <a:rPr lang="en-US" dirty="0"/>
              <a:t>Click to add title</a:t>
            </a:r>
          </a:p>
        </p:txBody>
      </p:sp>
      <p:sp>
        <p:nvSpPr>
          <p:cNvPr id="9" name="Text Placeholder 8">
            <a:extLst>
              <a:ext uri="{FF2B5EF4-FFF2-40B4-BE49-F238E27FC236}">
                <a16:creationId xmlns:a16="http://schemas.microsoft.com/office/drawing/2014/main" id="{AD785D0F-160C-4A31-93B3-F251B0730757}"/>
              </a:ext>
            </a:extLst>
          </p:cNvPr>
          <p:cNvSpPr>
            <a:spLocks noGrp="1"/>
          </p:cNvSpPr>
          <p:nvPr>
            <p:ph type="body" sz="quarter" idx="10" hasCustomPrompt="1"/>
          </p:nvPr>
        </p:nvSpPr>
        <p:spPr>
          <a:xfrm>
            <a:off x="685636" y="5568698"/>
            <a:ext cx="5278514" cy="618142"/>
          </a:xfrm>
          <a:prstGeom prst="rect">
            <a:avLst/>
          </a:prstGeom>
        </p:spPr>
        <p:txBody>
          <a:bodyPr anchor="t"/>
          <a:lstStyle>
            <a:lvl1pPr marL="0" indent="0">
              <a:buNone/>
              <a:defRPr sz="2000" b="0" i="0" spc="200" baseline="0">
                <a:solidFill>
                  <a:schemeClr val="accent4"/>
                </a:solidFill>
              </a:defRPr>
            </a:lvl1pPr>
          </a:lstStyle>
          <a:p>
            <a:pPr lvl="0"/>
            <a:r>
              <a:rPr lang="en-US" dirty="0"/>
              <a:t>Click to add name</a:t>
            </a:r>
          </a:p>
        </p:txBody>
      </p:sp>
      <p:sp>
        <p:nvSpPr>
          <p:cNvPr id="11" name="Picture Placeholder 10">
            <a:extLst>
              <a:ext uri="{FF2B5EF4-FFF2-40B4-BE49-F238E27FC236}">
                <a16:creationId xmlns:a16="http://schemas.microsoft.com/office/drawing/2014/main" id="{31CCC134-2698-41E9-A225-76300EF59E5D}"/>
              </a:ext>
            </a:extLst>
          </p:cNvPr>
          <p:cNvSpPr>
            <a:spLocks noGrp="1"/>
          </p:cNvSpPr>
          <p:nvPr>
            <p:ph type="pic" sz="quarter" idx="11" hasCustomPrompt="1"/>
          </p:nvPr>
        </p:nvSpPr>
        <p:spPr>
          <a:xfrm>
            <a:off x="8143875" y="947737"/>
            <a:ext cx="4048124" cy="4962525"/>
          </a:xfrm>
          <a:prstGeom prst="rect">
            <a:avLst/>
          </a:prstGeom>
        </p:spPr>
        <p:txBody>
          <a:bodyPr/>
          <a:lstStyle>
            <a:lvl1pPr marL="0" indent="0" algn="ctr">
              <a:buNone/>
              <a:defRPr spc="400" baseline="0"/>
            </a:lvl1pPr>
          </a:lstStyle>
          <a:p>
            <a:r>
              <a:rPr lang="en-US" dirty="0"/>
              <a:t>Click to add photo</a:t>
            </a:r>
          </a:p>
        </p:txBody>
      </p:sp>
    </p:spTree>
    <p:extLst>
      <p:ext uri="{BB962C8B-B14F-4D97-AF65-F5344CB8AC3E}">
        <p14:creationId xmlns:p14="http://schemas.microsoft.com/office/powerpoint/2010/main" val="2127806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duct Launch">
    <p:bg>
      <p:bgPr>
        <a:solidFill>
          <a:schemeClr val="bg1">
            <a:alpha val="3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101351-79F8-4AD7-A22B-E7AFB1C69970}"/>
              </a:ext>
              <a:ext uri="{C183D7F6-B498-43B3-948B-1728B52AA6E4}">
                <adec:decorative xmlns:adec="http://schemas.microsoft.com/office/drawing/2017/decorative" val="1"/>
              </a:ext>
            </a:extLst>
          </p:cNvPr>
          <p:cNvSpPr/>
          <p:nvPr userDrawn="1"/>
        </p:nvSpPr>
        <p:spPr>
          <a:xfrm>
            <a:off x="0" y="4274260"/>
            <a:ext cx="12192000" cy="258373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E09A49BC-8099-40DE-8210-5A1CBAA423D4}"/>
              </a:ext>
            </a:extLst>
          </p:cNvPr>
          <p:cNvSpPr>
            <a:spLocks noGrp="1"/>
          </p:cNvSpPr>
          <p:nvPr>
            <p:ph type="title" hasCustomPrompt="1"/>
          </p:nvPr>
        </p:nvSpPr>
        <p:spPr>
          <a:xfrm>
            <a:off x="838200" y="498928"/>
            <a:ext cx="10515600" cy="567872"/>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13" name="Rectangle 12">
            <a:extLst>
              <a:ext uri="{FF2B5EF4-FFF2-40B4-BE49-F238E27FC236}">
                <a16:creationId xmlns:a16="http://schemas.microsoft.com/office/drawing/2014/main" id="{45B7BBE6-4278-4E33-9044-72A2E0C0E403}"/>
              </a:ext>
              <a:ext uri="{C183D7F6-B498-43B3-948B-1728B52AA6E4}">
                <adec:decorative xmlns:adec="http://schemas.microsoft.com/office/drawing/2017/decorative" val="1"/>
              </a:ext>
            </a:extLst>
          </p:cNvPr>
          <p:cNvSpPr/>
          <p:nvPr userDrawn="1"/>
        </p:nvSpPr>
        <p:spPr>
          <a:xfrm>
            <a:off x="608564" y="1585733"/>
            <a:ext cx="2065188" cy="3995918"/>
          </a:xfrm>
          <a:prstGeom prst="rect">
            <a:avLst/>
          </a:prstGeom>
          <a:solidFill>
            <a:srgbClr val="3E7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00E549E-0E7C-4599-B51C-97AA7E525CD2}"/>
              </a:ext>
              <a:ext uri="{C183D7F6-B498-43B3-948B-1728B52AA6E4}">
                <adec:decorative xmlns:adec="http://schemas.microsoft.com/office/drawing/2017/decorative" val="1"/>
              </a:ext>
            </a:extLst>
          </p:cNvPr>
          <p:cNvSpPr/>
          <p:nvPr userDrawn="1"/>
        </p:nvSpPr>
        <p:spPr>
          <a:xfrm>
            <a:off x="2832832" y="1585733"/>
            <a:ext cx="2065188" cy="3995918"/>
          </a:xfrm>
          <a:prstGeom prst="rect">
            <a:avLst/>
          </a:prstGeom>
          <a:solidFill>
            <a:srgbClr val="93A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F7C507F-AD4D-47B6-88C3-C1D0154FB7F2}"/>
              </a:ext>
              <a:ext uri="{C183D7F6-B498-43B3-948B-1728B52AA6E4}">
                <adec:decorative xmlns:adec="http://schemas.microsoft.com/office/drawing/2017/decorative" val="1"/>
              </a:ext>
            </a:extLst>
          </p:cNvPr>
          <p:cNvSpPr/>
          <p:nvPr userDrawn="1"/>
        </p:nvSpPr>
        <p:spPr>
          <a:xfrm>
            <a:off x="5063405" y="1585733"/>
            <a:ext cx="2065188" cy="3995918"/>
          </a:xfrm>
          <a:prstGeom prst="rect">
            <a:avLst/>
          </a:prstGeom>
          <a:solidFill>
            <a:srgbClr val="627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A0266B1-BBD1-44C0-8D4C-4E651D320B77}"/>
              </a:ext>
              <a:ext uri="{C183D7F6-B498-43B3-948B-1728B52AA6E4}">
                <adec:decorative xmlns:adec="http://schemas.microsoft.com/office/drawing/2017/decorative" val="1"/>
              </a:ext>
            </a:extLst>
          </p:cNvPr>
          <p:cNvSpPr/>
          <p:nvPr userDrawn="1"/>
        </p:nvSpPr>
        <p:spPr>
          <a:xfrm>
            <a:off x="7293980" y="1585733"/>
            <a:ext cx="2065188" cy="3995918"/>
          </a:xfrm>
          <a:prstGeom prst="rect">
            <a:avLst/>
          </a:prstGeom>
          <a:solidFill>
            <a:srgbClr val="BDA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71BB1CE-E3FA-4E7F-A54B-3FB675098A2A}"/>
              </a:ext>
              <a:ext uri="{C183D7F6-B498-43B3-948B-1728B52AA6E4}">
                <adec:decorative xmlns:adec="http://schemas.microsoft.com/office/drawing/2017/decorative" val="1"/>
              </a:ext>
            </a:extLst>
          </p:cNvPr>
          <p:cNvSpPr/>
          <p:nvPr userDrawn="1"/>
        </p:nvSpPr>
        <p:spPr>
          <a:xfrm>
            <a:off x="9511052" y="1585733"/>
            <a:ext cx="2065188" cy="3995918"/>
          </a:xfrm>
          <a:prstGeom prst="rect">
            <a:avLst/>
          </a:prstGeom>
          <a:solidFill>
            <a:srgbClr val="685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2">
            <a:extLst>
              <a:ext uri="{FF2B5EF4-FFF2-40B4-BE49-F238E27FC236}">
                <a16:creationId xmlns:a16="http://schemas.microsoft.com/office/drawing/2014/main" id="{15D11F63-A3DB-4EB1-9148-6E8C6678D14A}"/>
              </a:ext>
            </a:extLst>
          </p:cNvPr>
          <p:cNvSpPr>
            <a:spLocks noGrp="1"/>
          </p:cNvSpPr>
          <p:nvPr>
            <p:ph type="body" sz="quarter" idx="15" hasCustomPrompt="1"/>
          </p:nvPr>
        </p:nvSpPr>
        <p:spPr>
          <a:xfrm>
            <a:off x="727843" y="2434147"/>
            <a:ext cx="1826631" cy="776287"/>
          </a:xfrm>
          <a:prstGeom prst="rect">
            <a:avLst/>
          </a:prstGeom>
        </p:spPr>
        <p:txBody>
          <a:bodyPr anchor="b"/>
          <a:lstStyle>
            <a:lvl1pPr marL="0" indent="0">
              <a:buNone/>
              <a:defRPr sz="2000" cap="all" normalizeH="0" baseline="0">
                <a:solidFill>
                  <a:schemeClr val="bg1"/>
                </a:solidFill>
              </a:defRPr>
            </a:lvl1pPr>
          </a:lstStyle>
          <a:p>
            <a:pPr lvl="0"/>
            <a:r>
              <a:rPr lang="en-US" dirty="0"/>
              <a:t>Add text</a:t>
            </a:r>
          </a:p>
        </p:txBody>
      </p:sp>
      <p:sp>
        <p:nvSpPr>
          <p:cNvPr id="29" name="Text Placeholder 22">
            <a:extLst>
              <a:ext uri="{FF2B5EF4-FFF2-40B4-BE49-F238E27FC236}">
                <a16:creationId xmlns:a16="http://schemas.microsoft.com/office/drawing/2014/main" id="{96E63495-7407-4360-95F6-82D0C68813B0}"/>
              </a:ext>
            </a:extLst>
          </p:cNvPr>
          <p:cNvSpPr>
            <a:spLocks noGrp="1"/>
          </p:cNvSpPr>
          <p:nvPr>
            <p:ph type="body" sz="quarter" idx="20" hasCustomPrompt="1"/>
          </p:nvPr>
        </p:nvSpPr>
        <p:spPr>
          <a:xfrm>
            <a:off x="727843" y="3267049"/>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2" name="Text Placeholder 22">
            <a:extLst>
              <a:ext uri="{FF2B5EF4-FFF2-40B4-BE49-F238E27FC236}">
                <a16:creationId xmlns:a16="http://schemas.microsoft.com/office/drawing/2014/main" id="{3A879552-0B9C-48EC-8D07-A24DB252D634}"/>
              </a:ext>
            </a:extLst>
          </p:cNvPr>
          <p:cNvSpPr>
            <a:spLocks noGrp="1"/>
          </p:cNvSpPr>
          <p:nvPr>
            <p:ph type="body" sz="quarter" idx="21" hasCustomPrompt="1"/>
          </p:nvPr>
        </p:nvSpPr>
        <p:spPr>
          <a:xfrm>
            <a:off x="2952111" y="2443870"/>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3" name="Text Placeholder 22">
            <a:extLst>
              <a:ext uri="{FF2B5EF4-FFF2-40B4-BE49-F238E27FC236}">
                <a16:creationId xmlns:a16="http://schemas.microsoft.com/office/drawing/2014/main" id="{8337BD60-5C54-4FEC-A9D6-5C29EB94799F}"/>
              </a:ext>
            </a:extLst>
          </p:cNvPr>
          <p:cNvSpPr>
            <a:spLocks noGrp="1"/>
          </p:cNvSpPr>
          <p:nvPr>
            <p:ph type="body" sz="quarter" idx="22" hasCustomPrompt="1"/>
          </p:nvPr>
        </p:nvSpPr>
        <p:spPr>
          <a:xfrm>
            <a:off x="2952111" y="3276772"/>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4" name="Text Placeholder 22">
            <a:extLst>
              <a:ext uri="{FF2B5EF4-FFF2-40B4-BE49-F238E27FC236}">
                <a16:creationId xmlns:a16="http://schemas.microsoft.com/office/drawing/2014/main" id="{25F7073D-87C3-473A-9A04-748C3F682652}"/>
              </a:ext>
            </a:extLst>
          </p:cNvPr>
          <p:cNvSpPr>
            <a:spLocks noGrp="1"/>
          </p:cNvSpPr>
          <p:nvPr>
            <p:ph type="body" sz="quarter" idx="23" hasCustomPrompt="1"/>
          </p:nvPr>
        </p:nvSpPr>
        <p:spPr>
          <a:xfrm>
            <a:off x="5182684" y="2434147"/>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5" name="Text Placeholder 22">
            <a:extLst>
              <a:ext uri="{FF2B5EF4-FFF2-40B4-BE49-F238E27FC236}">
                <a16:creationId xmlns:a16="http://schemas.microsoft.com/office/drawing/2014/main" id="{5CB2BF3B-6E9D-4A28-A938-C9CC9E496484}"/>
              </a:ext>
            </a:extLst>
          </p:cNvPr>
          <p:cNvSpPr>
            <a:spLocks noGrp="1"/>
          </p:cNvSpPr>
          <p:nvPr>
            <p:ph type="body" sz="quarter" idx="24" hasCustomPrompt="1"/>
          </p:nvPr>
        </p:nvSpPr>
        <p:spPr>
          <a:xfrm>
            <a:off x="5182684" y="3267049"/>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6" name="Text Placeholder 22">
            <a:extLst>
              <a:ext uri="{FF2B5EF4-FFF2-40B4-BE49-F238E27FC236}">
                <a16:creationId xmlns:a16="http://schemas.microsoft.com/office/drawing/2014/main" id="{94E179CD-2F9C-44FA-813E-253ACC4A978E}"/>
              </a:ext>
            </a:extLst>
          </p:cNvPr>
          <p:cNvSpPr>
            <a:spLocks noGrp="1"/>
          </p:cNvSpPr>
          <p:nvPr>
            <p:ph type="body" sz="quarter" idx="25" hasCustomPrompt="1"/>
          </p:nvPr>
        </p:nvSpPr>
        <p:spPr>
          <a:xfrm>
            <a:off x="7413259" y="2443870"/>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7" name="Text Placeholder 22">
            <a:extLst>
              <a:ext uri="{FF2B5EF4-FFF2-40B4-BE49-F238E27FC236}">
                <a16:creationId xmlns:a16="http://schemas.microsoft.com/office/drawing/2014/main" id="{34D58360-D7DD-4F33-A29E-5F4835C2DC57}"/>
              </a:ext>
            </a:extLst>
          </p:cNvPr>
          <p:cNvSpPr>
            <a:spLocks noGrp="1"/>
          </p:cNvSpPr>
          <p:nvPr>
            <p:ph type="body" sz="quarter" idx="26" hasCustomPrompt="1"/>
          </p:nvPr>
        </p:nvSpPr>
        <p:spPr>
          <a:xfrm>
            <a:off x="7413259" y="3276772"/>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8" name="Text Placeholder 22">
            <a:extLst>
              <a:ext uri="{FF2B5EF4-FFF2-40B4-BE49-F238E27FC236}">
                <a16:creationId xmlns:a16="http://schemas.microsoft.com/office/drawing/2014/main" id="{AA5A81E7-83B9-4A30-9A57-98FFF2716065}"/>
              </a:ext>
            </a:extLst>
          </p:cNvPr>
          <p:cNvSpPr>
            <a:spLocks noGrp="1"/>
          </p:cNvSpPr>
          <p:nvPr>
            <p:ph type="body" sz="quarter" idx="27" hasCustomPrompt="1"/>
          </p:nvPr>
        </p:nvSpPr>
        <p:spPr>
          <a:xfrm>
            <a:off x="9630331" y="2434147"/>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9" name="Text Placeholder 22">
            <a:extLst>
              <a:ext uri="{FF2B5EF4-FFF2-40B4-BE49-F238E27FC236}">
                <a16:creationId xmlns:a16="http://schemas.microsoft.com/office/drawing/2014/main" id="{C45C6D3E-88B9-42D5-9A94-6D2B9CA3CDD0}"/>
              </a:ext>
            </a:extLst>
          </p:cNvPr>
          <p:cNvSpPr>
            <a:spLocks noGrp="1"/>
          </p:cNvSpPr>
          <p:nvPr>
            <p:ph type="body" sz="quarter" idx="28" hasCustomPrompt="1"/>
          </p:nvPr>
        </p:nvSpPr>
        <p:spPr>
          <a:xfrm>
            <a:off x="9630331" y="3267049"/>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5" name="Date Placeholder 4">
            <a:extLst>
              <a:ext uri="{FF2B5EF4-FFF2-40B4-BE49-F238E27FC236}">
                <a16:creationId xmlns:a16="http://schemas.microsoft.com/office/drawing/2014/main" id="{9843D60E-3024-42AA-9CF9-A44192AE74E9}"/>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D182FBC6-68D1-4570-A549-C4A925FB854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C4E1DC1F-6117-4AB4-9BF1-878D4F8200D2}"/>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1374537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38" name="Straight Connector 37">
            <a:extLst>
              <a:ext uri="{FF2B5EF4-FFF2-40B4-BE49-F238E27FC236}">
                <a16:creationId xmlns:a16="http://schemas.microsoft.com/office/drawing/2014/main" id="{78B9A4D3-8D91-4865-B422-5F60885A730F}"/>
              </a:ext>
              <a:ext uri="{C183D7F6-B498-43B3-948B-1728B52AA6E4}">
                <adec:decorative xmlns:adec="http://schemas.microsoft.com/office/drawing/2017/decorative" val="1"/>
              </a:ext>
            </a:extLst>
          </p:cNvPr>
          <p:cNvCxnSpPr>
            <a:cxnSpLocks/>
          </p:cNvCxnSpPr>
          <p:nvPr userDrawn="1"/>
        </p:nvCxnSpPr>
        <p:spPr>
          <a:xfrm flipH="1">
            <a:off x="1592874" y="3684898"/>
            <a:ext cx="900625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0ECDAF5-DEB9-4A0C-9165-6ED23184A320}"/>
              </a:ext>
            </a:extLst>
          </p:cNvPr>
          <p:cNvSpPr>
            <a:spLocks noGrp="1"/>
          </p:cNvSpPr>
          <p:nvPr>
            <p:ph type="title" hasCustomPrompt="1"/>
          </p:nvPr>
        </p:nvSpPr>
        <p:spPr>
          <a:xfrm>
            <a:off x="838200" y="498928"/>
            <a:ext cx="10515600" cy="565435"/>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8" name="Rectangle 7">
            <a:extLst>
              <a:ext uri="{FF2B5EF4-FFF2-40B4-BE49-F238E27FC236}">
                <a16:creationId xmlns:a16="http://schemas.microsoft.com/office/drawing/2014/main" id="{65FEA1AD-EC70-422F-BADD-FCA14BF9D43F}"/>
              </a:ext>
              <a:ext uri="{C183D7F6-B498-43B3-948B-1728B52AA6E4}">
                <adec:decorative xmlns:adec="http://schemas.microsoft.com/office/drawing/2017/decorative" val="1"/>
              </a:ext>
            </a:extLst>
          </p:cNvPr>
          <p:cNvSpPr/>
          <p:nvPr userDrawn="1"/>
        </p:nvSpPr>
        <p:spPr>
          <a:xfrm>
            <a:off x="1428750" y="3520775"/>
            <a:ext cx="328246" cy="3282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C84996E-63EA-4C88-816A-3AE158BB57E0}"/>
              </a:ext>
              <a:ext uri="{C183D7F6-B498-43B3-948B-1728B52AA6E4}">
                <adec:decorative xmlns:adec="http://schemas.microsoft.com/office/drawing/2017/decorative" val="1"/>
              </a:ext>
            </a:extLst>
          </p:cNvPr>
          <p:cNvSpPr/>
          <p:nvPr userDrawn="1"/>
        </p:nvSpPr>
        <p:spPr>
          <a:xfrm>
            <a:off x="3680314" y="3520775"/>
            <a:ext cx="328246" cy="3282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CA09893-F9A1-4FA2-A462-C1C443EC323F}"/>
              </a:ext>
              <a:ext uri="{C183D7F6-B498-43B3-948B-1728B52AA6E4}">
                <adec:decorative xmlns:adec="http://schemas.microsoft.com/office/drawing/2017/decorative" val="1"/>
              </a:ext>
            </a:extLst>
          </p:cNvPr>
          <p:cNvSpPr/>
          <p:nvPr userDrawn="1"/>
        </p:nvSpPr>
        <p:spPr>
          <a:xfrm>
            <a:off x="5931878" y="3520775"/>
            <a:ext cx="328246" cy="32824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29FBC17-744B-4367-90B4-20C9CDBD18E4}"/>
              </a:ext>
              <a:ext uri="{C183D7F6-B498-43B3-948B-1728B52AA6E4}">
                <adec:decorative xmlns:adec="http://schemas.microsoft.com/office/drawing/2017/decorative" val="1"/>
              </a:ext>
            </a:extLst>
          </p:cNvPr>
          <p:cNvSpPr/>
          <p:nvPr userDrawn="1"/>
        </p:nvSpPr>
        <p:spPr>
          <a:xfrm>
            <a:off x="8183442" y="3520775"/>
            <a:ext cx="328246" cy="3282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9FD6CCE-53EA-424C-A29B-35A77F78203D}"/>
              </a:ext>
              <a:ext uri="{C183D7F6-B498-43B3-948B-1728B52AA6E4}">
                <adec:decorative xmlns:adec="http://schemas.microsoft.com/office/drawing/2017/decorative" val="1"/>
              </a:ext>
            </a:extLst>
          </p:cNvPr>
          <p:cNvSpPr/>
          <p:nvPr userDrawn="1"/>
        </p:nvSpPr>
        <p:spPr>
          <a:xfrm>
            <a:off x="10435004" y="3520775"/>
            <a:ext cx="328246" cy="32824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A1ADC218-9303-4431-8BD2-4D5F9C19A2D3}"/>
              </a:ext>
              <a:ext uri="{C183D7F6-B498-43B3-948B-1728B52AA6E4}">
                <adec:decorative xmlns:adec="http://schemas.microsoft.com/office/drawing/2017/decorative" val="1"/>
              </a:ext>
            </a:extLst>
          </p:cNvPr>
          <p:cNvCxnSpPr>
            <a:cxnSpLocks/>
          </p:cNvCxnSpPr>
          <p:nvPr userDrawn="1"/>
        </p:nvCxnSpPr>
        <p:spPr>
          <a:xfrm>
            <a:off x="1592873" y="2964383"/>
            <a:ext cx="0" cy="4157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F724929-97F8-4988-BD69-D86CAA6950D1}"/>
              </a:ext>
              <a:ext uri="{C183D7F6-B498-43B3-948B-1728B52AA6E4}">
                <adec:decorative xmlns:adec="http://schemas.microsoft.com/office/drawing/2017/decorative" val="1"/>
              </a:ext>
            </a:extLst>
          </p:cNvPr>
          <p:cNvCxnSpPr>
            <a:cxnSpLocks/>
          </p:cNvCxnSpPr>
          <p:nvPr userDrawn="1"/>
        </p:nvCxnSpPr>
        <p:spPr>
          <a:xfrm>
            <a:off x="6096001" y="2964383"/>
            <a:ext cx="0" cy="41571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0FEF08-1FB7-46B4-AB6B-D672A96A71F8}"/>
              </a:ext>
              <a:ext uri="{C183D7F6-B498-43B3-948B-1728B52AA6E4}">
                <adec:decorative xmlns:adec="http://schemas.microsoft.com/office/drawing/2017/decorative" val="1"/>
              </a:ext>
            </a:extLst>
          </p:cNvPr>
          <p:cNvCxnSpPr>
            <a:cxnSpLocks/>
          </p:cNvCxnSpPr>
          <p:nvPr userDrawn="1"/>
        </p:nvCxnSpPr>
        <p:spPr>
          <a:xfrm>
            <a:off x="10599127" y="2964383"/>
            <a:ext cx="0" cy="41571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Text Placeholder 22">
            <a:extLst>
              <a:ext uri="{FF2B5EF4-FFF2-40B4-BE49-F238E27FC236}">
                <a16:creationId xmlns:a16="http://schemas.microsoft.com/office/drawing/2014/main" id="{8BA510CE-108D-434A-9BE7-BE6712175231}"/>
              </a:ext>
            </a:extLst>
          </p:cNvPr>
          <p:cNvSpPr>
            <a:spLocks noGrp="1"/>
          </p:cNvSpPr>
          <p:nvPr>
            <p:ph type="body" sz="quarter" idx="15" hasCustomPrompt="1"/>
          </p:nvPr>
        </p:nvSpPr>
        <p:spPr>
          <a:xfrm>
            <a:off x="465172" y="1627860"/>
            <a:ext cx="2251564" cy="498496"/>
          </a:xfrm>
          <a:prstGeom prst="rect">
            <a:avLst/>
          </a:prstGeom>
        </p:spPr>
        <p:txBody>
          <a:bodyPr anchor="b"/>
          <a:lstStyle>
            <a:lvl1pPr marL="0" indent="0" algn="ctr">
              <a:buNone/>
              <a:defRPr sz="1800" cap="all" baseline="0">
                <a:solidFill>
                  <a:schemeClr val="tx2"/>
                </a:solidFill>
                <a:latin typeface="Segoe UI" panose="020B0502040204020203" pitchFamily="34" charset="0"/>
              </a:defRPr>
            </a:lvl1pPr>
          </a:lstStyle>
          <a:p>
            <a:pPr lvl="0"/>
            <a:r>
              <a:rPr lang="en-US" dirty="0"/>
              <a:t>Add text</a:t>
            </a:r>
          </a:p>
        </p:txBody>
      </p:sp>
      <p:sp>
        <p:nvSpPr>
          <p:cNvPr id="28" name="Text Placeholder 22">
            <a:extLst>
              <a:ext uri="{FF2B5EF4-FFF2-40B4-BE49-F238E27FC236}">
                <a16:creationId xmlns:a16="http://schemas.microsoft.com/office/drawing/2014/main" id="{00414708-82D0-44BF-8CBD-2D165A385617}"/>
              </a:ext>
            </a:extLst>
          </p:cNvPr>
          <p:cNvSpPr>
            <a:spLocks noGrp="1"/>
          </p:cNvSpPr>
          <p:nvPr>
            <p:ph type="body" sz="quarter" idx="20" hasCustomPrompt="1"/>
          </p:nvPr>
        </p:nvSpPr>
        <p:spPr>
          <a:xfrm>
            <a:off x="465172" y="2135346"/>
            <a:ext cx="2251564" cy="812407"/>
          </a:xfrm>
          <a:prstGeom prst="rect">
            <a:avLst/>
          </a:prstGeom>
        </p:spPr>
        <p:txBody>
          <a:bodyPr anchor="t"/>
          <a:lstStyle>
            <a:lvl1pPr marL="0" indent="0" algn="ctr">
              <a:lnSpc>
                <a:spcPct val="114000"/>
              </a:lnSpc>
              <a:spcBef>
                <a:spcPts val="0"/>
              </a:spcBef>
              <a:buNone/>
              <a:defRPr sz="1400" spc="50" baseline="0">
                <a:solidFill>
                  <a:schemeClr val="tx2"/>
                </a:solidFill>
              </a:defRPr>
            </a:lvl1pPr>
          </a:lstStyle>
          <a:p>
            <a:pPr lvl="0"/>
            <a:r>
              <a:rPr lang="en-US" dirty="0"/>
              <a:t>Add text</a:t>
            </a:r>
          </a:p>
        </p:txBody>
      </p:sp>
      <p:sp>
        <p:nvSpPr>
          <p:cNvPr id="29" name="Text Placeholder 22">
            <a:extLst>
              <a:ext uri="{FF2B5EF4-FFF2-40B4-BE49-F238E27FC236}">
                <a16:creationId xmlns:a16="http://schemas.microsoft.com/office/drawing/2014/main" id="{272F07D4-1C66-4FA2-8361-FC6267F17717}"/>
              </a:ext>
            </a:extLst>
          </p:cNvPr>
          <p:cNvSpPr>
            <a:spLocks noGrp="1"/>
          </p:cNvSpPr>
          <p:nvPr>
            <p:ph type="body" sz="quarter" idx="21" hasCustomPrompt="1"/>
          </p:nvPr>
        </p:nvSpPr>
        <p:spPr>
          <a:xfrm>
            <a:off x="4970216" y="1637385"/>
            <a:ext cx="2251564" cy="498496"/>
          </a:xfrm>
          <a:prstGeom prst="rect">
            <a:avLst/>
          </a:prstGeom>
        </p:spPr>
        <p:txBody>
          <a:bodyPr anchor="b"/>
          <a:lstStyle>
            <a:lvl1pPr marL="0" indent="0" algn="ctr">
              <a:buNone/>
              <a:defRPr sz="1800" cap="all" baseline="0">
                <a:solidFill>
                  <a:schemeClr val="accent5">
                    <a:lumMod val="75000"/>
                  </a:schemeClr>
                </a:solidFill>
                <a:latin typeface="Segoe UI" panose="020B0502040204020203" pitchFamily="34" charset="0"/>
              </a:defRPr>
            </a:lvl1pPr>
          </a:lstStyle>
          <a:p>
            <a:pPr lvl="0"/>
            <a:r>
              <a:rPr lang="en-US" dirty="0"/>
              <a:t>Add text</a:t>
            </a:r>
          </a:p>
        </p:txBody>
      </p:sp>
      <p:sp>
        <p:nvSpPr>
          <p:cNvPr id="30" name="Text Placeholder 22">
            <a:extLst>
              <a:ext uri="{FF2B5EF4-FFF2-40B4-BE49-F238E27FC236}">
                <a16:creationId xmlns:a16="http://schemas.microsoft.com/office/drawing/2014/main" id="{432C0CF3-19F3-4C10-9EEC-BA5E5F3FD22F}"/>
              </a:ext>
            </a:extLst>
          </p:cNvPr>
          <p:cNvSpPr>
            <a:spLocks noGrp="1"/>
          </p:cNvSpPr>
          <p:nvPr>
            <p:ph type="body" sz="quarter" idx="22" hasCustomPrompt="1"/>
          </p:nvPr>
        </p:nvSpPr>
        <p:spPr>
          <a:xfrm>
            <a:off x="4970216" y="2144871"/>
            <a:ext cx="2251564" cy="812407"/>
          </a:xfrm>
          <a:prstGeom prst="rect">
            <a:avLst/>
          </a:prstGeom>
        </p:spPr>
        <p:txBody>
          <a:bodyPr anchor="t"/>
          <a:lstStyle>
            <a:lvl1pPr marL="0" indent="0" algn="ctr">
              <a:lnSpc>
                <a:spcPct val="114000"/>
              </a:lnSpc>
              <a:spcBef>
                <a:spcPts val="0"/>
              </a:spcBef>
              <a:buNone/>
              <a:defRPr sz="1400" spc="50" baseline="0">
                <a:solidFill>
                  <a:schemeClr val="accent5">
                    <a:lumMod val="75000"/>
                  </a:schemeClr>
                </a:solidFill>
              </a:defRPr>
            </a:lvl1pPr>
          </a:lstStyle>
          <a:p>
            <a:pPr lvl="0"/>
            <a:r>
              <a:rPr lang="en-US" dirty="0"/>
              <a:t>Add text</a:t>
            </a:r>
          </a:p>
        </p:txBody>
      </p:sp>
      <p:sp>
        <p:nvSpPr>
          <p:cNvPr id="31" name="Text Placeholder 22">
            <a:extLst>
              <a:ext uri="{FF2B5EF4-FFF2-40B4-BE49-F238E27FC236}">
                <a16:creationId xmlns:a16="http://schemas.microsoft.com/office/drawing/2014/main" id="{4A3A0AFC-7EB9-4059-8C59-C42379BA923E}"/>
              </a:ext>
            </a:extLst>
          </p:cNvPr>
          <p:cNvSpPr>
            <a:spLocks noGrp="1"/>
          </p:cNvSpPr>
          <p:nvPr>
            <p:ph type="body" sz="quarter" idx="23" hasCustomPrompt="1"/>
          </p:nvPr>
        </p:nvSpPr>
        <p:spPr>
          <a:xfrm>
            <a:off x="9473340" y="1637385"/>
            <a:ext cx="2251564" cy="498496"/>
          </a:xfrm>
          <a:prstGeom prst="rect">
            <a:avLst/>
          </a:prstGeom>
        </p:spPr>
        <p:txBody>
          <a:bodyPr anchor="b"/>
          <a:lstStyle>
            <a:lvl1pPr marL="0" indent="0" algn="ctr">
              <a:buNone/>
              <a:defRPr sz="1800" cap="all" baseline="0">
                <a:solidFill>
                  <a:schemeClr val="accent6">
                    <a:lumMod val="50000"/>
                  </a:schemeClr>
                </a:solidFill>
                <a:latin typeface="Segoe UI" panose="020B0502040204020203" pitchFamily="34" charset="0"/>
              </a:defRPr>
            </a:lvl1pPr>
          </a:lstStyle>
          <a:p>
            <a:pPr lvl="0"/>
            <a:r>
              <a:rPr lang="en-US" dirty="0"/>
              <a:t>Add text</a:t>
            </a:r>
          </a:p>
        </p:txBody>
      </p:sp>
      <p:sp>
        <p:nvSpPr>
          <p:cNvPr id="32" name="Text Placeholder 22">
            <a:extLst>
              <a:ext uri="{FF2B5EF4-FFF2-40B4-BE49-F238E27FC236}">
                <a16:creationId xmlns:a16="http://schemas.microsoft.com/office/drawing/2014/main" id="{417F27A8-21AF-48E6-8A67-65C9920A3077}"/>
              </a:ext>
            </a:extLst>
          </p:cNvPr>
          <p:cNvSpPr>
            <a:spLocks noGrp="1"/>
          </p:cNvSpPr>
          <p:nvPr>
            <p:ph type="body" sz="quarter" idx="24" hasCustomPrompt="1"/>
          </p:nvPr>
        </p:nvSpPr>
        <p:spPr>
          <a:xfrm>
            <a:off x="9473340" y="2144871"/>
            <a:ext cx="2251564" cy="812407"/>
          </a:xfrm>
          <a:prstGeom prst="rect">
            <a:avLst/>
          </a:prstGeom>
        </p:spPr>
        <p:txBody>
          <a:bodyPr anchor="t"/>
          <a:lstStyle>
            <a:lvl1pPr marL="0" indent="0" algn="ctr">
              <a:lnSpc>
                <a:spcPct val="114000"/>
              </a:lnSpc>
              <a:spcBef>
                <a:spcPts val="0"/>
              </a:spcBef>
              <a:buNone/>
              <a:defRPr sz="1400" spc="50" baseline="0">
                <a:solidFill>
                  <a:schemeClr val="accent6">
                    <a:lumMod val="50000"/>
                  </a:schemeClr>
                </a:solidFill>
              </a:defRPr>
            </a:lvl1pPr>
          </a:lstStyle>
          <a:p>
            <a:pPr lvl="0"/>
            <a:r>
              <a:rPr lang="en-US" dirty="0"/>
              <a:t>Add text</a:t>
            </a:r>
          </a:p>
        </p:txBody>
      </p:sp>
      <p:sp>
        <p:nvSpPr>
          <p:cNvPr id="33" name="Text Placeholder 22">
            <a:extLst>
              <a:ext uri="{FF2B5EF4-FFF2-40B4-BE49-F238E27FC236}">
                <a16:creationId xmlns:a16="http://schemas.microsoft.com/office/drawing/2014/main" id="{F26C8D2A-15B8-4AB1-83F7-74DB0A35CC77}"/>
              </a:ext>
            </a:extLst>
          </p:cNvPr>
          <p:cNvSpPr>
            <a:spLocks noGrp="1"/>
          </p:cNvSpPr>
          <p:nvPr>
            <p:ph type="body" sz="quarter" idx="25" hasCustomPrompt="1"/>
          </p:nvPr>
        </p:nvSpPr>
        <p:spPr>
          <a:xfrm>
            <a:off x="2716736" y="4400252"/>
            <a:ext cx="2251562" cy="498496"/>
          </a:xfrm>
          <a:prstGeom prst="rect">
            <a:avLst/>
          </a:prstGeom>
        </p:spPr>
        <p:txBody>
          <a:bodyPr anchor="b"/>
          <a:lstStyle>
            <a:lvl1pPr marL="0" indent="0" algn="ctr">
              <a:buNone/>
              <a:defRPr sz="1800" cap="all" baseline="0">
                <a:solidFill>
                  <a:schemeClr val="accent2"/>
                </a:solidFill>
                <a:latin typeface="Segoe UI" panose="020B0502040204020203" pitchFamily="34" charset="0"/>
              </a:defRPr>
            </a:lvl1pPr>
          </a:lstStyle>
          <a:p>
            <a:pPr lvl="0"/>
            <a:r>
              <a:rPr lang="en-US" dirty="0"/>
              <a:t>Add text</a:t>
            </a:r>
          </a:p>
        </p:txBody>
      </p:sp>
      <p:sp>
        <p:nvSpPr>
          <p:cNvPr id="34" name="Text Placeholder 22">
            <a:extLst>
              <a:ext uri="{FF2B5EF4-FFF2-40B4-BE49-F238E27FC236}">
                <a16:creationId xmlns:a16="http://schemas.microsoft.com/office/drawing/2014/main" id="{07311D06-DEA1-4811-AC58-E3B935DC5A8F}"/>
              </a:ext>
            </a:extLst>
          </p:cNvPr>
          <p:cNvSpPr>
            <a:spLocks noGrp="1"/>
          </p:cNvSpPr>
          <p:nvPr>
            <p:ph type="body" sz="quarter" idx="26" hasCustomPrompt="1"/>
          </p:nvPr>
        </p:nvSpPr>
        <p:spPr>
          <a:xfrm>
            <a:off x="2716736" y="4917263"/>
            <a:ext cx="2251562" cy="795563"/>
          </a:xfrm>
          <a:prstGeom prst="rect">
            <a:avLst/>
          </a:prstGeom>
        </p:spPr>
        <p:txBody>
          <a:bodyPr anchor="t"/>
          <a:lstStyle>
            <a:lvl1pPr marL="0" indent="0" algn="ctr">
              <a:lnSpc>
                <a:spcPct val="114000"/>
              </a:lnSpc>
              <a:spcBef>
                <a:spcPts val="0"/>
              </a:spcBef>
              <a:buNone/>
              <a:defRPr sz="1400" spc="50" baseline="0">
                <a:solidFill>
                  <a:schemeClr val="accent2"/>
                </a:solidFill>
              </a:defRPr>
            </a:lvl1pPr>
          </a:lstStyle>
          <a:p>
            <a:pPr lvl="0"/>
            <a:r>
              <a:rPr lang="en-US" dirty="0"/>
              <a:t>Add text</a:t>
            </a:r>
          </a:p>
        </p:txBody>
      </p:sp>
      <p:sp>
        <p:nvSpPr>
          <p:cNvPr id="35" name="Text Placeholder 22">
            <a:extLst>
              <a:ext uri="{FF2B5EF4-FFF2-40B4-BE49-F238E27FC236}">
                <a16:creationId xmlns:a16="http://schemas.microsoft.com/office/drawing/2014/main" id="{23AC1CF6-E394-4A35-A634-F187E005A4F8}"/>
              </a:ext>
            </a:extLst>
          </p:cNvPr>
          <p:cNvSpPr>
            <a:spLocks noGrp="1"/>
          </p:cNvSpPr>
          <p:nvPr>
            <p:ph type="body" sz="quarter" idx="27" hasCustomPrompt="1"/>
          </p:nvPr>
        </p:nvSpPr>
        <p:spPr>
          <a:xfrm>
            <a:off x="7221784" y="4400252"/>
            <a:ext cx="2251562" cy="498496"/>
          </a:xfrm>
          <a:prstGeom prst="rect">
            <a:avLst/>
          </a:prstGeom>
        </p:spPr>
        <p:txBody>
          <a:bodyPr anchor="b"/>
          <a:lstStyle>
            <a:lvl1pPr marL="0" indent="0" algn="ctr">
              <a:buNone/>
              <a:defRPr sz="1800" cap="all" baseline="0">
                <a:solidFill>
                  <a:schemeClr val="accent4">
                    <a:lumMod val="75000"/>
                  </a:schemeClr>
                </a:solidFill>
                <a:latin typeface="Segoe UI" panose="020B0502040204020203" pitchFamily="34" charset="0"/>
              </a:defRPr>
            </a:lvl1pPr>
          </a:lstStyle>
          <a:p>
            <a:pPr lvl="0"/>
            <a:r>
              <a:rPr lang="en-US" dirty="0"/>
              <a:t>Add text</a:t>
            </a:r>
          </a:p>
        </p:txBody>
      </p:sp>
      <p:sp>
        <p:nvSpPr>
          <p:cNvPr id="36" name="Text Placeholder 22">
            <a:extLst>
              <a:ext uri="{FF2B5EF4-FFF2-40B4-BE49-F238E27FC236}">
                <a16:creationId xmlns:a16="http://schemas.microsoft.com/office/drawing/2014/main" id="{9F72BEB0-9B11-4205-B9FC-10E5201C8132}"/>
              </a:ext>
            </a:extLst>
          </p:cNvPr>
          <p:cNvSpPr>
            <a:spLocks noGrp="1"/>
          </p:cNvSpPr>
          <p:nvPr>
            <p:ph type="body" sz="quarter" idx="28" hasCustomPrompt="1"/>
          </p:nvPr>
        </p:nvSpPr>
        <p:spPr>
          <a:xfrm>
            <a:off x="7221784" y="4917263"/>
            <a:ext cx="2251562" cy="795563"/>
          </a:xfrm>
          <a:prstGeom prst="rect">
            <a:avLst/>
          </a:prstGeom>
        </p:spPr>
        <p:txBody>
          <a:bodyPr anchor="t"/>
          <a:lstStyle>
            <a:lvl1pPr marL="0" indent="0" algn="ctr">
              <a:lnSpc>
                <a:spcPct val="114000"/>
              </a:lnSpc>
              <a:spcBef>
                <a:spcPts val="0"/>
              </a:spcBef>
              <a:buNone/>
              <a:defRPr sz="1400" spc="50" baseline="0">
                <a:solidFill>
                  <a:schemeClr val="accent4">
                    <a:lumMod val="75000"/>
                  </a:schemeClr>
                </a:solidFill>
              </a:defRPr>
            </a:lvl1pPr>
          </a:lstStyle>
          <a:p>
            <a:pPr lvl="0"/>
            <a:r>
              <a:rPr lang="en-US" dirty="0"/>
              <a:t>Add text</a:t>
            </a:r>
          </a:p>
        </p:txBody>
      </p:sp>
      <p:cxnSp>
        <p:nvCxnSpPr>
          <p:cNvPr id="51" name="Straight Connector 50">
            <a:extLst>
              <a:ext uri="{FF2B5EF4-FFF2-40B4-BE49-F238E27FC236}">
                <a16:creationId xmlns:a16="http://schemas.microsoft.com/office/drawing/2014/main" id="{0E574CD7-C8A6-4F56-81B4-F72FB22E04DA}"/>
              </a:ext>
              <a:ext uri="{C183D7F6-B498-43B3-948B-1728B52AA6E4}">
                <adec:decorative xmlns:adec="http://schemas.microsoft.com/office/drawing/2017/decorative" val="1"/>
              </a:ext>
            </a:extLst>
          </p:cNvPr>
          <p:cNvCxnSpPr>
            <a:cxnSpLocks/>
          </p:cNvCxnSpPr>
          <p:nvPr userDrawn="1"/>
        </p:nvCxnSpPr>
        <p:spPr>
          <a:xfrm>
            <a:off x="3844715" y="3977431"/>
            <a:ext cx="0" cy="4157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0FC7994-2504-4FF9-81F5-24405FEF066C}"/>
              </a:ext>
              <a:ext uri="{C183D7F6-B498-43B3-948B-1728B52AA6E4}">
                <adec:decorative xmlns:adec="http://schemas.microsoft.com/office/drawing/2017/decorative" val="1"/>
              </a:ext>
            </a:extLst>
          </p:cNvPr>
          <p:cNvCxnSpPr>
            <a:cxnSpLocks/>
          </p:cNvCxnSpPr>
          <p:nvPr userDrawn="1"/>
        </p:nvCxnSpPr>
        <p:spPr>
          <a:xfrm>
            <a:off x="8347565" y="3977431"/>
            <a:ext cx="0" cy="4157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DC4F63B8-F105-4AC4-889E-C12790C8EBB9}"/>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8C3AAE30-8A46-485A-BD2B-6ADB1856324D}"/>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9159F9D-CDA1-4B51-B521-C243219B8F36}"/>
              </a:ext>
            </a:extLst>
          </p:cNvPr>
          <p:cNvSpPr>
            <a:spLocks noGrp="1"/>
          </p:cNvSpPr>
          <p:nvPr>
            <p:ph type="sldNum" sz="quarter" idx="12"/>
          </p:nvPr>
        </p:nvSpPr>
        <p:spPr/>
        <p:txBody>
          <a:body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2767837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umn 2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48F598-64F2-429E-B3E0-FC31DC90A0D5}"/>
              </a:ext>
            </a:extLst>
          </p:cNvPr>
          <p:cNvSpPr>
            <a:spLocks noGrp="1"/>
          </p:cNvSpPr>
          <p:nvPr>
            <p:ph type="title" hasCustomPrompt="1"/>
          </p:nvPr>
        </p:nvSpPr>
        <p:spPr>
          <a:xfrm>
            <a:off x="838200" y="649956"/>
            <a:ext cx="10515600" cy="726137"/>
          </a:xfrm>
          <a:prstGeom prst="rect">
            <a:avLst/>
          </a:prstGeom>
        </p:spPr>
        <p:txBody>
          <a:bodyPr anchor="ctr"/>
          <a:lstStyle>
            <a:lvl1pPr algn="r">
              <a:defRPr sz="3200" cap="all" spc="200" baseline="0">
                <a:solidFill>
                  <a:schemeClr val="accent4"/>
                </a:solidFill>
              </a:defRPr>
            </a:lvl1pPr>
          </a:lstStyle>
          <a:p>
            <a:r>
              <a:rPr lang="en-US" dirty="0"/>
              <a:t>Click to add title</a:t>
            </a:r>
          </a:p>
        </p:txBody>
      </p:sp>
      <p:sp>
        <p:nvSpPr>
          <p:cNvPr id="2" name="Rectangle 1">
            <a:extLst>
              <a:ext uri="{FF2B5EF4-FFF2-40B4-BE49-F238E27FC236}">
                <a16:creationId xmlns:a16="http://schemas.microsoft.com/office/drawing/2014/main" id="{B7B9DAAC-E781-43E6-913C-893B8D6754F5}"/>
              </a:ext>
              <a:ext uri="{C183D7F6-B498-43B3-948B-1728B52AA6E4}">
                <adec:decorative xmlns:adec="http://schemas.microsoft.com/office/drawing/2017/decorative" val="1"/>
              </a:ext>
            </a:extLst>
          </p:cNvPr>
          <p:cNvSpPr/>
          <p:nvPr userDrawn="1"/>
        </p:nvSpPr>
        <p:spPr>
          <a:xfrm>
            <a:off x="-1" y="530240"/>
            <a:ext cx="12192001" cy="889369"/>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4">
            <a:extLst>
              <a:ext uri="{FF2B5EF4-FFF2-40B4-BE49-F238E27FC236}">
                <a16:creationId xmlns:a16="http://schemas.microsoft.com/office/drawing/2014/main" id="{1C78864A-44CD-4C12-B023-C16330014BEB}"/>
              </a:ext>
            </a:extLst>
          </p:cNvPr>
          <p:cNvSpPr>
            <a:spLocks noGrp="1"/>
          </p:cNvSpPr>
          <p:nvPr>
            <p:ph type="body" sz="quarter" idx="13" hasCustomPrompt="1"/>
          </p:nvPr>
        </p:nvSpPr>
        <p:spPr>
          <a:xfrm>
            <a:off x="1277759" y="2063838"/>
            <a:ext cx="4626764" cy="422365"/>
          </a:xfrm>
          <a:prstGeom prst="rect">
            <a:avLst/>
          </a:prstGeom>
        </p:spPr>
        <p:txBody>
          <a:bodyPr>
            <a:norm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11" name="Text Placeholder 17">
            <a:extLst>
              <a:ext uri="{FF2B5EF4-FFF2-40B4-BE49-F238E27FC236}">
                <a16:creationId xmlns:a16="http://schemas.microsoft.com/office/drawing/2014/main" id="{6D9CE0F4-78C6-4BD6-9C58-FDFC16FF09AB}"/>
              </a:ext>
            </a:extLst>
          </p:cNvPr>
          <p:cNvSpPr>
            <a:spLocks noGrp="1"/>
          </p:cNvSpPr>
          <p:nvPr>
            <p:ph type="body" sz="quarter" idx="16" hasCustomPrompt="1"/>
          </p:nvPr>
        </p:nvSpPr>
        <p:spPr>
          <a:xfrm>
            <a:off x="1277551" y="2486203"/>
            <a:ext cx="4626293"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10" name="Text Placeholder 14">
            <a:extLst>
              <a:ext uri="{FF2B5EF4-FFF2-40B4-BE49-F238E27FC236}">
                <a16:creationId xmlns:a16="http://schemas.microsoft.com/office/drawing/2014/main" id="{B499BD94-B24B-4B23-9B87-81DF413EA416}"/>
              </a:ext>
            </a:extLst>
          </p:cNvPr>
          <p:cNvSpPr>
            <a:spLocks noGrp="1"/>
          </p:cNvSpPr>
          <p:nvPr>
            <p:ph type="body" sz="quarter" idx="15" hasCustomPrompt="1"/>
          </p:nvPr>
        </p:nvSpPr>
        <p:spPr>
          <a:xfrm>
            <a:off x="6351708" y="2063837"/>
            <a:ext cx="4626763" cy="422365"/>
          </a:xfrm>
          <a:prstGeom prst="rect">
            <a:avLst/>
          </a:prstGeom>
        </p:spPr>
        <p:txBody>
          <a:bodyPr>
            <a:norm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12" name="Text Placeholder 17">
            <a:extLst>
              <a:ext uri="{FF2B5EF4-FFF2-40B4-BE49-F238E27FC236}">
                <a16:creationId xmlns:a16="http://schemas.microsoft.com/office/drawing/2014/main" id="{6BC5A941-8EB4-4D4B-9671-6B8FA6447ABE}"/>
              </a:ext>
            </a:extLst>
          </p:cNvPr>
          <p:cNvSpPr>
            <a:spLocks noGrp="1"/>
          </p:cNvSpPr>
          <p:nvPr>
            <p:ph type="body" sz="quarter" idx="17" hasCustomPrompt="1"/>
          </p:nvPr>
        </p:nvSpPr>
        <p:spPr>
          <a:xfrm>
            <a:off x="6352188" y="2486202"/>
            <a:ext cx="4626293"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4" name="Date Placeholder 3">
            <a:extLst>
              <a:ext uri="{FF2B5EF4-FFF2-40B4-BE49-F238E27FC236}">
                <a16:creationId xmlns:a16="http://schemas.microsoft.com/office/drawing/2014/main" id="{AE4E3392-5868-4F6C-BFCC-ECCB66A3B2CC}"/>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DED975EE-261C-47D3-A9E5-7401C706A46E}"/>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C727BB3A-38A2-4A8E-88C2-55FAE758D5AC}"/>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1389179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umn 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B3E9C-104B-4460-A48D-0C2C5329B84B}"/>
              </a:ext>
            </a:extLst>
          </p:cNvPr>
          <p:cNvSpPr>
            <a:spLocks noGrp="1"/>
          </p:cNvSpPr>
          <p:nvPr>
            <p:ph type="title" hasCustomPrompt="1"/>
          </p:nvPr>
        </p:nvSpPr>
        <p:spPr>
          <a:xfrm>
            <a:off x="838200" y="640431"/>
            <a:ext cx="10515600" cy="726137"/>
          </a:xfrm>
          <a:prstGeom prst="rect">
            <a:avLst/>
          </a:prstGeom>
        </p:spPr>
        <p:txBody>
          <a:bodyPr anchor="ctr"/>
          <a:lstStyle>
            <a:lvl1pPr algn="r">
              <a:defRPr sz="3200" cap="all" spc="200" baseline="0">
                <a:solidFill>
                  <a:schemeClr val="accent4"/>
                </a:solidFill>
              </a:defRPr>
            </a:lvl1pPr>
          </a:lstStyle>
          <a:p>
            <a:r>
              <a:rPr lang="en-US" dirty="0"/>
              <a:t>Click to add title</a:t>
            </a:r>
          </a:p>
        </p:txBody>
      </p:sp>
      <p:sp>
        <p:nvSpPr>
          <p:cNvPr id="11" name="Rectangle 10">
            <a:extLst>
              <a:ext uri="{FF2B5EF4-FFF2-40B4-BE49-F238E27FC236}">
                <a16:creationId xmlns:a16="http://schemas.microsoft.com/office/drawing/2014/main" id="{716DDC2F-7D33-44CF-9D9F-B342720BBC65}"/>
              </a:ext>
              <a:ext uri="{C183D7F6-B498-43B3-948B-1728B52AA6E4}">
                <adec:decorative xmlns:adec="http://schemas.microsoft.com/office/drawing/2017/decorative" val="1"/>
              </a:ext>
            </a:extLst>
          </p:cNvPr>
          <p:cNvSpPr/>
          <p:nvPr userDrawn="1"/>
        </p:nvSpPr>
        <p:spPr>
          <a:xfrm>
            <a:off x="-1" y="530240"/>
            <a:ext cx="12192000" cy="889369"/>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4">
            <a:extLst>
              <a:ext uri="{FF2B5EF4-FFF2-40B4-BE49-F238E27FC236}">
                <a16:creationId xmlns:a16="http://schemas.microsoft.com/office/drawing/2014/main" id="{9A8189FC-92D4-447F-BE75-86F13BA33B6C}"/>
              </a:ext>
            </a:extLst>
          </p:cNvPr>
          <p:cNvSpPr>
            <a:spLocks noGrp="1"/>
          </p:cNvSpPr>
          <p:nvPr>
            <p:ph type="body" sz="quarter" idx="13" hasCustomPrompt="1"/>
          </p:nvPr>
        </p:nvSpPr>
        <p:spPr>
          <a:xfrm>
            <a:off x="483140" y="2063838"/>
            <a:ext cx="3515704" cy="422365"/>
          </a:xfrm>
          <a:prstGeom prst="rect">
            <a:avLst/>
          </a:prstGeom>
        </p:spPr>
        <p:txBody>
          <a:bodyPr>
            <a:no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14" name="Text Placeholder 17">
            <a:extLst>
              <a:ext uri="{FF2B5EF4-FFF2-40B4-BE49-F238E27FC236}">
                <a16:creationId xmlns:a16="http://schemas.microsoft.com/office/drawing/2014/main" id="{4FDAEC9F-05AF-4D5D-AD2C-537FF767ED6A}"/>
              </a:ext>
            </a:extLst>
          </p:cNvPr>
          <p:cNvSpPr>
            <a:spLocks noGrp="1"/>
          </p:cNvSpPr>
          <p:nvPr>
            <p:ph type="body" sz="quarter" idx="16" hasCustomPrompt="1"/>
          </p:nvPr>
        </p:nvSpPr>
        <p:spPr>
          <a:xfrm>
            <a:off x="482932" y="2523933"/>
            <a:ext cx="3515346"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22" name="Text Placeholder 14">
            <a:extLst>
              <a:ext uri="{FF2B5EF4-FFF2-40B4-BE49-F238E27FC236}">
                <a16:creationId xmlns:a16="http://schemas.microsoft.com/office/drawing/2014/main" id="{2492CECA-D20C-47AF-A75A-44DFDE74D82D}"/>
              </a:ext>
            </a:extLst>
          </p:cNvPr>
          <p:cNvSpPr>
            <a:spLocks noGrp="1"/>
          </p:cNvSpPr>
          <p:nvPr>
            <p:ph type="body" sz="quarter" idx="17" hasCustomPrompt="1"/>
          </p:nvPr>
        </p:nvSpPr>
        <p:spPr>
          <a:xfrm>
            <a:off x="4329790" y="2063838"/>
            <a:ext cx="3515704" cy="422365"/>
          </a:xfrm>
          <a:prstGeom prst="rect">
            <a:avLst/>
          </a:prstGeom>
        </p:spPr>
        <p:txBody>
          <a:bodyPr>
            <a:no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23" name="Text Placeholder 17">
            <a:extLst>
              <a:ext uri="{FF2B5EF4-FFF2-40B4-BE49-F238E27FC236}">
                <a16:creationId xmlns:a16="http://schemas.microsoft.com/office/drawing/2014/main" id="{EEF915A4-555A-4718-876D-625A85FAB0C9}"/>
              </a:ext>
            </a:extLst>
          </p:cNvPr>
          <p:cNvSpPr>
            <a:spLocks noGrp="1"/>
          </p:cNvSpPr>
          <p:nvPr>
            <p:ph type="body" sz="quarter" idx="18" hasCustomPrompt="1"/>
          </p:nvPr>
        </p:nvSpPr>
        <p:spPr>
          <a:xfrm>
            <a:off x="4329582" y="2523933"/>
            <a:ext cx="3515346"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26" name="Text Placeholder 14">
            <a:extLst>
              <a:ext uri="{FF2B5EF4-FFF2-40B4-BE49-F238E27FC236}">
                <a16:creationId xmlns:a16="http://schemas.microsoft.com/office/drawing/2014/main" id="{7458D237-AB82-4392-B182-AAF3694FDB1D}"/>
              </a:ext>
            </a:extLst>
          </p:cNvPr>
          <p:cNvSpPr>
            <a:spLocks noGrp="1"/>
          </p:cNvSpPr>
          <p:nvPr>
            <p:ph type="body" sz="quarter" idx="19" hasCustomPrompt="1"/>
          </p:nvPr>
        </p:nvSpPr>
        <p:spPr>
          <a:xfrm>
            <a:off x="8175874" y="2063838"/>
            <a:ext cx="3515704" cy="422365"/>
          </a:xfrm>
          <a:prstGeom prst="rect">
            <a:avLst/>
          </a:prstGeom>
        </p:spPr>
        <p:txBody>
          <a:bodyPr>
            <a:no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27" name="Text Placeholder 17">
            <a:extLst>
              <a:ext uri="{FF2B5EF4-FFF2-40B4-BE49-F238E27FC236}">
                <a16:creationId xmlns:a16="http://schemas.microsoft.com/office/drawing/2014/main" id="{AAA9CCE2-427A-46C0-A79B-0D01E8888EEB}"/>
              </a:ext>
            </a:extLst>
          </p:cNvPr>
          <p:cNvSpPr>
            <a:spLocks noGrp="1"/>
          </p:cNvSpPr>
          <p:nvPr>
            <p:ph type="body" sz="quarter" idx="20" hasCustomPrompt="1"/>
          </p:nvPr>
        </p:nvSpPr>
        <p:spPr>
          <a:xfrm>
            <a:off x="8175666" y="2523933"/>
            <a:ext cx="3515346"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4" name="Date Placeholder 3">
            <a:extLst>
              <a:ext uri="{FF2B5EF4-FFF2-40B4-BE49-F238E27FC236}">
                <a16:creationId xmlns:a16="http://schemas.microsoft.com/office/drawing/2014/main" id="{235A30FE-146C-418D-B68F-9EBB829D029E}"/>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B6BCBBE8-05C6-4946-80F5-DE319A6FCE8D}"/>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722839E0-080F-4A5D-99FB-FD1917E7F5BF}"/>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07788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C65D0-3E91-45C0-BC6C-CC7BFE58B0B9}"/>
              </a:ext>
            </a:extLst>
          </p:cNvPr>
          <p:cNvSpPr>
            <a:spLocks noGrp="1"/>
          </p:cNvSpPr>
          <p:nvPr>
            <p:ph type="title" hasCustomPrompt="1"/>
          </p:nvPr>
        </p:nvSpPr>
        <p:spPr>
          <a:xfrm>
            <a:off x="1574800" y="3429000"/>
            <a:ext cx="3097320" cy="978408"/>
          </a:xfrm>
          <a:prstGeom prst="rect">
            <a:avLst/>
          </a:prstGeom>
        </p:spPr>
        <p:txBody>
          <a:bodyPr anchor="ctr"/>
          <a:lstStyle>
            <a:lvl1pPr algn="l">
              <a:defRPr sz="3200" cap="all" spc="200" baseline="0">
                <a:solidFill>
                  <a:schemeClr val="accent4"/>
                </a:solidFill>
              </a:defRPr>
            </a:lvl1pPr>
          </a:lstStyle>
          <a:p>
            <a:r>
              <a:rPr lang="en-US" dirty="0"/>
              <a:t>Click to add title</a:t>
            </a:r>
          </a:p>
        </p:txBody>
      </p:sp>
      <p:sp>
        <p:nvSpPr>
          <p:cNvPr id="6" name="Picture Placeholder 5">
            <a:extLst>
              <a:ext uri="{FF2B5EF4-FFF2-40B4-BE49-F238E27FC236}">
                <a16:creationId xmlns:a16="http://schemas.microsoft.com/office/drawing/2014/main" id="{09651A5D-2C86-4900-A248-8559E39BDAC9}"/>
              </a:ext>
            </a:extLst>
          </p:cNvPr>
          <p:cNvSpPr>
            <a:spLocks noGrp="1"/>
          </p:cNvSpPr>
          <p:nvPr>
            <p:ph type="pic" sz="quarter" idx="13" hasCustomPrompt="1"/>
          </p:nvPr>
        </p:nvSpPr>
        <p:spPr>
          <a:xfrm>
            <a:off x="0" y="0"/>
            <a:ext cx="12192000" cy="2051050"/>
          </a:xfrm>
          <a:prstGeom prst="rect">
            <a:avLst/>
          </a:prstGeom>
        </p:spPr>
        <p:txBody>
          <a:bodyPr/>
          <a:lstStyle>
            <a:lvl1pPr marL="0" indent="0" algn="ctr">
              <a:buNone/>
              <a:defRPr spc="400" baseline="0"/>
            </a:lvl1pPr>
          </a:lstStyle>
          <a:p>
            <a:r>
              <a:rPr lang="en-US" dirty="0"/>
              <a:t>Click to add photo</a:t>
            </a:r>
          </a:p>
        </p:txBody>
      </p:sp>
      <p:sp>
        <p:nvSpPr>
          <p:cNvPr id="9" name="Text Placeholder 11">
            <a:extLst>
              <a:ext uri="{FF2B5EF4-FFF2-40B4-BE49-F238E27FC236}">
                <a16:creationId xmlns:a16="http://schemas.microsoft.com/office/drawing/2014/main" id="{D5F84479-AB5A-4587-BAAF-A05E52224B46}"/>
              </a:ext>
            </a:extLst>
          </p:cNvPr>
          <p:cNvSpPr>
            <a:spLocks noGrp="1"/>
          </p:cNvSpPr>
          <p:nvPr>
            <p:ph type="body" sz="quarter" idx="16" hasCustomPrompt="1"/>
          </p:nvPr>
        </p:nvSpPr>
        <p:spPr>
          <a:xfrm>
            <a:off x="6235700" y="2854660"/>
            <a:ext cx="4749800" cy="2129971"/>
          </a:xfrm>
          <a:prstGeom prst="rect">
            <a:avLst/>
          </a:prstGeom>
        </p:spPr>
        <p:txBody>
          <a:bodyPr/>
          <a:lstStyle>
            <a:lvl1pPr marL="0" indent="0" algn="l">
              <a:lnSpc>
                <a:spcPct val="150000"/>
              </a:lnSpc>
              <a:spcBef>
                <a:spcPts val="0"/>
              </a:spcBef>
              <a:buNone/>
              <a:defRPr sz="1400" cap="none" spc="50" baseline="0">
                <a:latin typeface="+mn-lt"/>
              </a:defRPr>
            </a:lvl1pPr>
          </a:lstStyle>
          <a:p>
            <a:pPr lvl="0"/>
            <a:r>
              <a:rPr lang="en-US" dirty="0"/>
              <a:t>Click to add text</a:t>
            </a:r>
          </a:p>
        </p:txBody>
      </p:sp>
      <p:sp>
        <p:nvSpPr>
          <p:cNvPr id="7" name="Picture Placeholder 5">
            <a:extLst>
              <a:ext uri="{FF2B5EF4-FFF2-40B4-BE49-F238E27FC236}">
                <a16:creationId xmlns:a16="http://schemas.microsoft.com/office/drawing/2014/main" id="{3D8D3253-3A08-4F2F-B6B3-607BBC6B33D7}"/>
              </a:ext>
            </a:extLst>
          </p:cNvPr>
          <p:cNvSpPr>
            <a:spLocks noGrp="1"/>
          </p:cNvSpPr>
          <p:nvPr>
            <p:ph type="pic" sz="quarter" idx="14" hasCustomPrompt="1"/>
          </p:nvPr>
        </p:nvSpPr>
        <p:spPr>
          <a:xfrm>
            <a:off x="0" y="5788241"/>
            <a:ext cx="12192000" cy="1069760"/>
          </a:xfrm>
          <a:prstGeom prst="rect">
            <a:avLst/>
          </a:prstGeom>
        </p:spPr>
        <p:txBody>
          <a:bodyPr/>
          <a:lstStyle>
            <a:lvl1pPr marL="0" indent="0" algn="ctr">
              <a:buNone/>
              <a:defRPr spc="400" baseline="0"/>
            </a:lvl1pPr>
          </a:lstStyle>
          <a:p>
            <a:r>
              <a:rPr lang="en-US" dirty="0"/>
              <a:t>Click to add photo</a:t>
            </a:r>
          </a:p>
        </p:txBody>
      </p:sp>
      <p:sp>
        <p:nvSpPr>
          <p:cNvPr id="3" name="Date Placeholder 2">
            <a:extLst>
              <a:ext uri="{FF2B5EF4-FFF2-40B4-BE49-F238E27FC236}">
                <a16:creationId xmlns:a16="http://schemas.microsoft.com/office/drawing/2014/main" id="{92B75CEA-DDFB-4C62-B83F-6A0B86FA74F7}"/>
              </a:ext>
            </a:extLst>
          </p:cNvPr>
          <p:cNvSpPr>
            <a:spLocks noGrp="1"/>
          </p:cNvSpPr>
          <p:nvPr>
            <p:ph type="dt" sz="half" idx="10"/>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4" name="Footer Placeholder 3">
            <a:extLst>
              <a:ext uri="{FF2B5EF4-FFF2-40B4-BE49-F238E27FC236}">
                <a16:creationId xmlns:a16="http://schemas.microsoft.com/office/drawing/2014/main" id="{5D425E30-50C5-42DD-911D-36C0E732E337}"/>
              </a:ext>
            </a:extLst>
          </p:cNvPr>
          <p:cNvSpPr>
            <a:spLocks noGrp="1"/>
          </p:cNvSpPr>
          <p:nvPr>
            <p:ph type="ftr" sz="quarter" idx="11"/>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5" name="Slide Number Placeholder 4">
            <a:extLst>
              <a:ext uri="{FF2B5EF4-FFF2-40B4-BE49-F238E27FC236}">
                <a16:creationId xmlns:a16="http://schemas.microsoft.com/office/drawing/2014/main" id="{6E88C855-986C-4539-81CE-5421C8EB71F7}"/>
              </a:ext>
            </a:extLst>
          </p:cNvPr>
          <p:cNvSpPr>
            <a:spLocks noGrp="1"/>
          </p:cNvSpPr>
          <p:nvPr>
            <p:ph type="sldNum" sz="quarter" idx="12"/>
          </p:nvPr>
        </p:nvSpPr>
        <p:spPr/>
        <p:txBody>
          <a:bodyPr/>
          <a:lstStyle>
            <a:lvl1pPr>
              <a:defRPr>
                <a:solidFill>
                  <a:schemeClr val="bg1"/>
                </a:solidFill>
                <a:effectLst>
                  <a:outerShdw blurRad="38100" dist="38100" dir="2700000" algn="tl">
                    <a:srgbClr val="000000">
                      <a:alpha val="43137"/>
                    </a:srgbClr>
                  </a:outerShdw>
                </a:effectLst>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2377239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F63EB3-EB79-4150-A7A5-F675662724D7}"/>
              </a:ext>
            </a:extLst>
          </p:cNvPr>
          <p:cNvSpPr>
            <a:spLocks noGrp="1"/>
          </p:cNvSpPr>
          <p:nvPr>
            <p:ph type="title" hasCustomPrompt="1"/>
          </p:nvPr>
        </p:nvSpPr>
        <p:spPr>
          <a:xfrm>
            <a:off x="4073237" y="1096375"/>
            <a:ext cx="4045527" cy="1590790"/>
          </a:xfrm>
          <a:prstGeom prst="rect">
            <a:avLst/>
          </a:prstGeom>
        </p:spPr>
        <p:txBody>
          <a:bodyPr anchor="b"/>
          <a:lstStyle>
            <a:lvl1pPr>
              <a:defRPr sz="3200" cap="all" spc="200" baseline="0">
                <a:solidFill>
                  <a:schemeClr val="accent4"/>
                </a:solidFill>
              </a:defRPr>
            </a:lvl1pPr>
          </a:lstStyle>
          <a:p>
            <a:r>
              <a:rPr lang="en-US" dirty="0"/>
              <a:t>Click to add title</a:t>
            </a:r>
          </a:p>
        </p:txBody>
      </p:sp>
      <p:sp>
        <p:nvSpPr>
          <p:cNvPr id="6" name="Picture Placeholder 5">
            <a:extLst>
              <a:ext uri="{FF2B5EF4-FFF2-40B4-BE49-F238E27FC236}">
                <a16:creationId xmlns:a16="http://schemas.microsoft.com/office/drawing/2014/main" id="{289D0B50-E879-41B9-9B1B-EBB40605D1B7}"/>
              </a:ext>
            </a:extLst>
          </p:cNvPr>
          <p:cNvSpPr>
            <a:spLocks noGrp="1"/>
          </p:cNvSpPr>
          <p:nvPr>
            <p:ph type="pic" sz="quarter" idx="13" hasCustomPrompt="1"/>
          </p:nvPr>
        </p:nvSpPr>
        <p:spPr>
          <a:xfrm>
            <a:off x="0" y="951274"/>
            <a:ext cx="2743201" cy="4747564"/>
          </a:xfrm>
          <a:prstGeom prst="rect">
            <a:avLst/>
          </a:prstGeom>
        </p:spPr>
        <p:txBody>
          <a:bodyPr/>
          <a:lstStyle>
            <a:lvl1pPr marL="0" indent="0" algn="ctr">
              <a:buNone/>
              <a:defRPr spc="400" baseline="0"/>
            </a:lvl1pPr>
          </a:lstStyle>
          <a:p>
            <a:r>
              <a:rPr lang="en-US" dirty="0"/>
              <a:t>Click to add photo</a:t>
            </a:r>
          </a:p>
        </p:txBody>
      </p:sp>
      <p:sp>
        <p:nvSpPr>
          <p:cNvPr id="8" name="Text Placeholder 8">
            <a:extLst>
              <a:ext uri="{FF2B5EF4-FFF2-40B4-BE49-F238E27FC236}">
                <a16:creationId xmlns:a16="http://schemas.microsoft.com/office/drawing/2014/main" id="{EB4D3EE7-1F3B-4AAB-A04D-3162C35A1A90}"/>
              </a:ext>
            </a:extLst>
          </p:cNvPr>
          <p:cNvSpPr>
            <a:spLocks noGrp="1"/>
          </p:cNvSpPr>
          <p:nvPr>
            <p:ph type="body" sz="quarter" idx="16" hasCustomPrompt="1"/>
          </p:nvPr>
        </p:nvSpPr>
        <p:spPr>
          <a:xfrm>
            <a:off x="4107354" y="2910720"/>
            <a:ext cx="4011410" cy="2061261"/>
          </a:xfrm>
          <a:prstGeom prst="rect">
            <a:avLst/>
          </a:prstGeom>
        </p:spPr>
        <p:txBody>
          <a:bodyPr anchor="t"/>
          <a:lstStyle>
            <a:lvl1pPr marL="0" indent="0">
              <a:lnSpc>
                <a:spcPct val="200000"/>
              </a:lnSpc>
              <a:spcBef>
                <a:spcPts val="0"/>
              </a:spcBef>
              <a:buFont typeface="Segoe UI Light" panose="020B0502040204020203" pitchFamily="34" charset="0"/>
              <a:buNone/>
              <a:defRPr sz="2000" b="0" i="0" spc="200" baseline="0">
                <a:solidFill>
                  <a:schemeClr val="accent4"/>
                </a:solidFill>
              </a:defRPr>
            </a:lvl1pPr>
          </a:lstStyle>
          <a:p>
            <a:pPr lvl="0"/>
            <a:r>
              <a:rPr lang="en-US" dirty="0"/>
              <a:t>Click to add name</a:t>
            </a:r>
          </a:p>
        </p:txBody>
      </p:sp>
      <p:sp>
        <p:nvSpPr>
          <p:cNvPr id="9" name="Picture Placeholder 5">
            <a:extLst>
              <a:ext uri="{FF2B5EF4-FFF2-40B4-BE49-F238E27FC236}">
                <a16:creationId xmlns:a16="http://schemas.microsoft.com/office/drawing/2014/main" id="{2A57A12F-74B8-4CBC-816C-F2AC890D1B90}"/>
              </a:ext>
            </a:extLst>
          </p:cNvPr>
          <p:cNvSpPr>
            <a:spLocks noGrp="1"/>
          </p:cNvSpPr>
          <p:nvPr>
            <p:ph type="pic" sz="quarter" idx="17" hasCustomPrompt="1"/>
          </p:nvPr>
        </p:nvSpPr>
        <p:spPr>
          <a:xfrm>
            <a:off x="9448800" y="951274"/>
            <a:ext cx="2743200" cy="4747564"/>
          </a:xfrm>
          <a:prstGeom prst="rect">
            <a:avLst/>
          </a:prstGeom>
        </p:spPr>
        <p:txBody>
          <a:bodyPr/>
          <a:lstStyle>
            <a:lvl1pPr marL="0" indent="0" algn="ctr">
              <a:buNone/>
              <a:defRPr spc="400" baseline="0"/>
            </a:lvl1pPr>
          </a:lstStyle>
          <a:p>
            <a:r>
              <a:rPr lang="en-US" dirty="0"/>
              <a:t>Click to add photo</a:t>
            </a:r>
          </a:p>
        </p:txBody>
      </p:sp>
      <p:sp>
        <p:nvSpPr>
          <p:cNvPr id="3" name="Date Placeholder 2">
            <a:extLst>
              <a:ext uri="{FF2B5EF4-FFF2-40B4-BE49-F238E27FC236}">
                <a16:creationId xmlns:a16="http://schemas.microsoft.com/office/drawing/2014/main" id="{2A19A048-F803-428B-9A66-6DE56F4DE58E}"/>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DB42CDA7-93A6-45DB-9062-E70E51ACB72C}"/>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B1F08F63-561A-455E-8ED8-20CCE58E722A}"/>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549593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4C813-EE84-4C00-BDF7-2FD444FA42A0}"/>
              </a:ext>
            </a:extLst>
          </p:cNvPr>
          <p:cNvSpPr>
            <a:spLocks noGrp="1"/>
          </p:cNvSpPr>
          <p:nvPr>
            <p:ph type="title" hasCustomPrompt="1"/>
          </p:nvPr>
        </p:nvSpPr>
        <p:spPr>
          <a:xfrm>
            <a:off x="1401580" y="942423"/>
            <a:ext cx="4694420" cy="1124392"/>
          </a:xfrm>
          <a:prstGeom prst="rect">
            <a:avLst/>
          </a:prstGeom>
        </p:spPr>
        <p:txBody>
          <a:bodyPr anchor="b"/>
          <a:lstStyle>
            <a:lvl1pPr>
              <a:defRPr sz="3200" cap="all" spc="200" baseline="0">
                <a:solidFill>
                  <a:schemeClr val="accent4"/>
                </a:solidFill>
              </a:defRPr>
            </a:lvl1pPr>
          </a:lstStyle>
          <a:p>
            <a:r>
              <a:rPr lang="en-US" dirty="0"/>
              <a:t>CLICK TO add title</a:t>
            </a:r>
          </a:p>
        </p:txBody>
      </p:sp>
      <p:sp>
        <p:nvSpPr>
          <p:cNvPr id="9" name="Text Placeholder 11">
            <a:extLst>
              <a:ext uri="{FF2B5EF4-FFF2-40B4-BE49-F238E27FC236}">
                <a16:creationId xmlns:a16="http://schemas.microsoft.com/office/drawing/2014/main" id="{41FB44AB-9520-4C96-A83D-2FABD15CBE70}"/>
              </a:ext>
            </a:extLst>
          </p:cNvPr>
          <p:cNvSpPr>
            <a:spLocks noGrp="1"/>
          </p:cNvSpPr>
          <p:nvPr>
            <p:ph type="body" sz="quarter" idx="16" hasCustomPrompt="1"/>
          </p:nvPr>
        </p:nvSpPr>
        <p:spPr>
          <a:xfrm>
            <a:off x="1410587" y="2329867"/>
            <a:ext cx="4058872" cy="3156533"/>
          </a:xfrm>
          <a:prstGeom prst="rect">
            <a:avLst/>
          </a:prstGeom>
        </p:spPr>
        <p:txBody>
          <a:bodyPr/>
          <a:lstStyle>
            <a:lvl1pPr marL="0" indent="0" algn="l">
              <a:lnSpc>
                <a:spcPct val="200000"/>
              </a:lnSpc>
              <a:spcBef>
                <a:spcPts val="0"/>
              </a:spcBef>
              <a:buFont typeface="Segoe UI Light" panose="020B0502040204020203" pitchFamily="34" charset="0"/>
              <a:buNone/>
              <a:defRPr sz="2000" cap="none" spc="50" baseline="0">
                <a:solidFill>
                  <a:schemeClr val="accent4"/>
                </a:solidFill>
                <a:latin typeface="+mn-lt"/>
              </a:defRPr>
            </a:lvl1pPr>
          </a:lstStyle>
          <a:p>
            <a:pPr lvl="0"/>
            <a:r>
              <a:rPr lang="en-US" dirty="0"/>
              <a:t>Click to add text</a:t>
            </a:r>
          </a:p>
        </p:txBody>
      </p:sp>
      <p:sp>
        <p:nvSpPr>
          <p:cNvPr id="4" name="Date Placeholder 3">
            <a:extLst>
              <a:ext uri="{FF2B5EF4-FFF2-40B4-BE49-F238E27FC236}">
                <a16:creationId xmlns:a16="http://schemas.microsoft.com/office/drawing/2014/main" id="{3A6B1A04-4BA1-4FCF-B19E-6A052911CC21}"/>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C9DD33EA-800C-403C-867B-B4178A7C375B}"/>
              </a:ext>
            </a:extLst>
          </p:cNvPr>
          <p:cNvSpPr>
            <a:spLocks noGrp="1"/>
          </p:cNvSpPr>
          <p:nvPr>
            <p:ph type="ftr" sz="quarter" idx="11"/>
          </p:nvPr>
        </p:nvSpPr>
        <p:spPr/>
        <p:txBody>
          <a:bodyPr/>
          <a:lstStyle/>
          <a:p>
            <a:r>
              <a:rPr lang="en-US" dirty="0"/>
              <a:t>PRESENTATION TITLE</a:t>
            </a:r>
          </a:p>
        </p:txBody>
      </p:sp>
      <p:sp>
        <p:nvSpPr>
          <p:cNvPr id="7" name="Picture Placeholder 2">
            <a:extLst>
              <a:ext uri="{FF2B5EF4-FFF2-40B4-BE49-F238E27FC236}">
                <a16:creationId xmlns:a16="http://schemas.microsoft.com/office/drawing/2014/main" id="{0285C91D-2914-4BB9-A857-7DFA168C761F}"/>
              </a:ext>
            </a:extLst>
          </p:cNvPr>
          <p:cNvSpPr>
            <a:spLocks noGrp="1"/>
          </p:cNvSpPr>
          <p:nvPr>
            <p:ph type="pic" sz="quarter" idx="14" hasCustomPrompt="1"/>
          </p:nvPr>
        </p:nvSpPr>
        <p:spPr>
          <a:xfrm>
            <a:off x="7183361" y="0"/>
            <a:ext cx="3598052" cy="3258105"/>
          </a:xfrm>
          <a:prstGeom prst="rect">
            <a:avLst/>
          </a:prstGeom>
        </p:spPr>
        <p:txBody>
          <a:bodyPr/>
          <a:lstStyle>
            <a:lvl1pPr marL="0" indent="0" algn="ctr">
              <a:buNone/>
              <a:defRPr spc="400" baseline="0"/>
            </a:lvl1pPr>
          </a:lstStyle>
          <a:p>
            <a:r>
              <a:rPr lang="en-US" dirty="0"/>
              <a:t>Click to add photo</a:t>
            </a:r>
          </a:p>
        </p:txBody>
      </p:sp>
      <p:sp>
        <p:nvSpPr>
          <p:cNvPr id="3" name="Picture Placeholder 2">
            <a:extLst>
              <a:ext uri="{FF2B5EF4-FFF2-40B4-BE49-F238E27FC236}">
                <a16:creationId xmlns:a16="http://schemas.microsoft.com/office/drawing/2014/main" id="{C6896BB5-7888-43CA-A76C-BF7DE06DF2BD}"/>
              </a:ext>
            </a:extLst>
          </p:cNvPr>
          <p:cNvSpPr>
            <a:spLocks noGrp="1"/>
          </p:cNvSpPr>
          <p:nvPr>
            <p:ph type="pic" sz="quarter" idx="13" hasCustomPrompt="1"/>
          </p:nvPr>
        </p:nvSpPr>
        <p:spPr>
          <a:xfrm>
            <a:off x="7183361" y="3599895"/>
            <a:ext cx="3598052" cy="3258105"/>
          </a:xfrm>
          <a:prstGeom prst="rect">
            <a:avLst/>
          </a:prstGeom>
        </p:spPr>
        <p:txBody>
          <a:bodyPr/>
          <a:lstStyle>
            <a:lvl1pPr marL="0" indent="0" algn="ctr">
              <a:buNone/>
              <a:defRPr spc="400" baseline="0"/>
            </a:lvl1pPr>
          </a:lstStyle>
          <a:p>
            <a:r>
              <a:rPr lang="en-US" dirty="0"/>
              <a:t>Click to add photo</a:t>
            </a:r>
          </a:p>
        </p:txBody>
      </p:sp>
      <p:sp>
        <p:nvSpPr>
          <p:cNvPr id="6" name="Slide Number Placeholder 5">
            <a:extLst>
              <a:ext uri="{FF2B5EF4-FFF2-40B4-BE49-F238E27FC236}">
                <a16:creationId xmlns:a16="http://schemas.microsoft.com/office/drawing/2014/main" id="{26C8D158-80CE-4259-AE40-6EC8A072E290}"/>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729022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EC8E4-E66E-43DD-B7F9-77510035ACC4}"/>
              </a:ext>
            </a:extLst>
          </p:cNvPr>
          <p:cNvSpPr>
            <a:spLocks noGrp="1"/>
          </p:cNvSpPr>
          <p:nvPr>
            <p:ph type="title" hasCustomPrompt="1"/>
          </p:nvPr>
        </p:nvSpPr>
        <p:spPr>
          <a:xfrm>
            <a:off x="6197600" y="2921000"/>
            <a:ext cx="4749800" cy="527050"/>
          </a:xfrm>
          <a:prstGeom prst="rect">
            <a:avLst/>
          </a:prstGeom>
        </p:spPr>
        <p:txBody>
          <a:bodyPr anchor="b"/>
          <a:lstStyle>
            <a:lvl1pPr>
              <a:defRPr sz="3200" cap="all" spc="200" baseline="0">
                <a:solidFill>
                  <a:schemeClr val="accent4"/>
                </a:solidFill>
              </a:defRPr>
            </a:lvl1pPr>
          </a:lstStyle>
          <a:p>
            <a:r>
              <a:rPr lang="en-US" dirty="0"/>
              <a:t>CLICK TO ADD TITLE</a:t>
            </a:r>
          </a:p>
        </p:txBody>
      </p:sp>
      <p:sp>
        <p:nvSpPr>
          <p:cNvPr id="9" name="Picture Placeholder 8">
            <a:extLst>
              <a:ext uri="{FF2B5EF4-FFF2-40B4-BE49-F238E27FC236}">
                <a16:creationId xmlns:a16="http://schemas.microsoft.com/office/drawing/2014/main" id="{3DA549A2-F99E-46CF-BFF2-0F2D5834E10E}"/>
              </a:ext>
            </a:extLst>
          </p:cNvPr>
          <p:cNvSpPr>
            <a:spLocks noGrp="1"/>
          </p:cNvSpPr>
          <p:nvPr>
            <p:ph type="pic" sz="quarter" idx="13" hasCustomPrompt="1"/>
          </p:nvPr>
        </p:nvSpPr>
        <p:spPr>
          <a:xfrm>
            <a:off x="838200" y="492125"/>
            <a:ext cx="4114800" cy="5372100"/>
          </a:xfrm>
          <a:prstGeom prst="rect">
            <a:avLst/>
          </a:prstGeom>
        </p:spPr>
        <p:txBody>
          <a:bodyPr/>
          <a:lstStyle>
            <a:lvl1pPr marL="0" indent="0">
              <a:buNone/>
              <a:defRPr spc="400" baseline="0"/>
            </a:lvl1pPr>
          </a:lstStyle>
          <a:p>
            <a:r>
              <a:rPr lang="en-US" dirty="0"/>
              <a:t>Click to add photo</a:t>
            </a:r>
          </a:p>
        </p:txBody>
      </p:sp>
      <p:sp>
        <p:nvSpPr>
          <p:cNvPr id="13" name="Text Placeholder 11">
            <a:extLst>
              <a:ext uri="{FF2B5EF4-FFF2-40B4-BE49-F238E27FC236}">
                <a16:creationId xmlns:a16="http://schemas.microsoft.com/office/drawing/2014/main" id="{8E76B184-0041-41D4-948C-64DE4AB097C0}"/>
              </a:ext>
            </a:extLst>
          </p:cNvPr>
          <p:cNvSpPr>
            <a:spLocks noGrp="1"/>
          </p:cNvSpPr>
          <p:nvPr>
            <p:ph type="body" sz="quarter" idx="15" hasCustomPrompt="1"/>
          </p:nvPr>
        </p:nvSpPr>
        <p:spPr>
          <a:xfrm>
            <a:off x="6197600" y="3429000"/>
            <a:ext cx="4749800" cy="2129971"/>
          </a:xfrm>
          <a:prstGeom prst="rect">
            <a:avLst/>
          </a:prstGeom>
        </p:spPr>
        <p:txBody>
          <a:bodyPr/>
          <a:lstStyle>
            <a:lvl1pPr marL="0" indent="0" algn="l">
              <a:lnSpc>
                <a:spcPct val="150000"/>
              </a:lnSpc>
              <a:spcBef>
                <a:spcPts val="0"/>
              </a:spcBef>
              <a:buNone/>
              <a:defRPr sz="1400" cap="none" spc="50" baseline="0">
                <a:latin typeface="+mn-lt"/>
              </a:defRPr>
            </a:lvl1pPr>
          </a:lstStyle>
          <a:p>
            <a:pPr lvl="0"/>
            <a:r>
              <a:rPr lang="en-US" dirty="0"/>
              <a:t>Click to add text</a:t>
            </a:r>
          </a:p>
        </p:txBody>
      </p:sp>
      <p:sp>
        <p:nvSpPr>
          <p:cNvPr id="4" name="Date Placeholder 3">
            <a:extLst>
              <a:ext uri="{FF2B5EF4-FFF2-40B4-BE49-F238E27FC236}">
                <a16:creationId xmlns:a16="http://schemas.microsoft.com/office/drawing/2014/main" id="{B89B09CA-52A5-4AB5-AF1F-8A21941819CE}"/>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6BF5B9A3-008F-4631-AAAD-66E8363F3C0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84547ADF-979E-4B05-BD10-4C2F27964C58}"/>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2919361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imary Goals">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38C8EB8A-A968-4E47-AE69-9A01E7717EB1}"/>
              </a:ext>
            </a:extLst>
          </p:cNvPr>
          <p:cNvSpPr>
            <a:spLocks noGrp="1"/>
          </p:cNvSpPr>
          <p:nvPr>
            <p:ph type="pic" sz="quarter" idx="14" hasCustomPrompt="1"/>
          </p:nvPr>
        </p:nvSpPr>
        <p:spPr>
          <a:xfrm>
            <a:off x="598402" y="598401"/>
            <a:ext cx="9645056" cy="5661198"/>
          </a:xfrm>
          <a:prstGeom prst="rect">
            <a:avLst/>
          </a:prstGeom>
        </p:spPr>
        <p:txBody>
          <a:bodyPr/>
          <a:lstStyle>
            <a:lvl1pPr marL="0" indent="0" algn="ctr">
              <a:buNone/>
              <a:defRPr spc="400" baseline="0"/>
            </a:lvl1pPr>
          </a:lstStyle>
          <a:p>
            <a:r>
              <a:rPr lang="en-US" dirty="0"/>
              <a:t>Click to add photo</a:t>
            </a:r>
          </a:p>
        </p:txBody>
      </p:sp>
      <p:sp>
        <p:nvSpPr>
          <p:cNvPr id="2" name="Title 1">
            <a:extLst>
              <a:ext uri="{FF2B5EF4-FFF2-40B4-BE49-F238E27FC236}">
                <a16:creationId xmlns:a16="http://schemas.microsoft.com/office/drawing/2014/main" id="{85A198BF-0DCC-40E9-B9E5-892F3CCF5439}"/>
              </a:ext>
            </a:extLst>
          </p:cNvPr>
          <p:cNvSpPr>
            <a:spLocks noGrp="1"/>
          </p:cNvSpPr>
          <p:nvPr>
            <p:ph type="title" hasCustomPrompt="1"/>
          </p:nvPr>
        </p:nvSpPr>
        <p:spPr>
          <a:xfrm>
            <a:off x="6169978" y="3443968"/>
            <a:ext cx="6022021" cy="882499"/>
          </a:xfrm>
          <a:prstGeom prst="rect">
            <a:avLst/>
          </a:prstGeom>
          <a:solidFill>
            <a:schemeClr val="accent4">
              <a:alpha val="80000"/>
            </a:schemeClr>
          </a:solidFill>
        </p:spPr>
        <p:txBody>
          <a:bodyPr lIns="1371600" tIns="457200" anchor="ctr" anchorCtr="0"/>
          <a:lstStyle>
            <a:lvl1pPr>
              <a:defRPr sz="3200" cap="all" spc="200" baseline="0">
                <a:solidFill>
                  <a:schemeClr val="bg1"/>
                </a:solidFill>
              </a:defRPr>
            </a:lvl1pPr>
          </a:lstStyle>
          <a:p>
            <a:r>
              <a:rPr lang="en-US" dirty="0"/>
              <a:t>Click to add title</a:t>
            </a:r>
          </a:p>
        </p:txBody>
      </p:sp>
      <p:sp>
        <p:nvSpPr>
          <p:cNvPr id="9" name="Text Placeholder 11">
            <a:extLst>
              <a:ext uri="{FF2B5EF4-FFF2-40B4-BE49-F238E27FC236}">
                <a16:creationId xmlns:a16="http://schemas.microsoft.com/office/drawing/2014/main" id="{FAD04F8B-0B18-4B5F-B3A8-8EEDC439F5F5}"/>
              </a:ext>
            </a:extLst>
          </p:cNvPr>
          <p:cNvSpPr>
            <a:spLocks noGrp="1"/>
          </p:cNvSpPr>
          <p:nvPr>
            <p:ph type="body" sz="quarter" idx="16" hasCustomPrompt="1"/>
          </p:nvPr>
        </p:nvSpPr>
        <p:spPr>
          <a:xfrm>
            <a:off x="6169979" y="4326467"/>
            <a:ext cx="6022021" cy="830414"/>
          </a:xfrm>
          <a:prstGeom prst="rect">
            <a:avLst/>
          </a:prstGeom>
          <a:solidFill>
            <a:schemeClr val="accent4">
              <a:alpha val="80000"/>
            </a:schemeClr>
          </a:solidFill>
        </p:spPr>
        <p:txBody>
          <a:bodyPr lIns="1371600" bIns="365760" anchor="ctr"/>
          <a:lstStyle>
            <a:lvl1pPr marL="0" indent="0" algn="l">
              <a:buNone/>
              <a:defRPr sz="2000" i="0" cap="none" spc="200" baseline="0">
                <a:solidFill>
                  <a:schemeClr val="bg1"/>
                </a:solidFill>
                <a:latin typeface="+mj-lt"/>
              </a:defRPr>
            </a:lvl1pPr>
          </a:lstStyle>
          <a:p>
            <a:pPr lvl="0"/>
            <a:r>
              <a:rPr lang="en-US" dirty="0"/>
              <a:t>Click to add title</a:t>
            </a:r>
          </a:p>
        </p:txBody>
      </p:sp>
    </p:spTree>
    <p:extLst>
      <p:ext uri="{BB962C8B-B14F-4D97-AF65-F5344CB8AC3E}">
        <p14:creationId xmlns:p14="http://schemas.microsoft.com/office/powerpoint/2010/main" val="1593073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arterly Performa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EE33C-7BB8-4644-AC43-EAFCF071A501}"/>
              </a:ext>
            </a:extLst>
          </p:cNvPr>
          <p:cNvSpPr>
            <a:spLocks noGrp="1"/>
          </p:cNvSpPr>
          <p:nvPr>
            <p:ph type="title" hasCustomPrompt="1"/>
          </p:nvPr>
        </p:nvSpPr>
        <p:spPr>
          <a:xfrm>
            <a:off x="1109663" y="498928"/>
            <a:ext cx="9972675" cy="567873"/>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7" name="Date Placeholder 6">
            <a:extLst>
              <a:ext uri="{FF2B5EF4-FFF2-40B4-BE49-F238E27FC236}">
                <a16:creationId xmlns:a16="http://schemas.microsoft.com/office/drawing/2014/main" id="{A36A6D30-3C9B-4105-8529-1FC3C4799157}"/>
              </a:ext>
            </a:extLst>
          </p:cNvPr>
          <p:cNvSpPr>
            <a:spLocks noGrp="1"/>
          </p:cNvSpPr>
          <p:nvPr>
            <p:ph type="dt" sz="half" idx="10"/>
          </p:nvPr>
        </p:nvSpPr>
        <p:spPr/>
        <p:txBody>
          <a:bodyPr/>
          <a:lstStyle/>
          <a:p>
            <a:r>
              <a:rPr lang="en-US" dirty="0"/>
              <a:t>20XX</a:t>
            </a:r>
          </a:p>
        </p:txBody>
      </p:sp>
      <p:sp>
        <p:nvSpPr>
          <p:cNvPr id="8" name="Footer Placeholder 7">
            <a:extLst>
              <a:ext uri="{FF2B5EF4-FFF2-40B4-BE49-F238E27FC236}">
                <a16:creationId xmlns:a16="http://schemas.microsoft.com/office/drawing/2014/main" id="{6F6CE03B-D3BE-49C6-B2A4-0E17803F19AE}"/>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3DEB961D-2B84-4E52-A71A-1C55CFFD8FFB}"/>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367271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reas of Growt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A794-F088-4753-95A0-021064EE61C0}"/>
              </a:ext>
            </a:extLst>
          </p:cNvPr>
          <p:cNvSpPr>
            <a:spLocks noGrp="1"/>
          </p:cNvSpPr>
          <p:nvPr>
            <p:ph type="title" hasCustomPrompt="1"/>
          </p:nvPr>
        </p:nvSpPr>
        <p:spPr>
          <a:xfrm>
            <a:off x="838200" y="494166"/>
            <a:ext cx="10515600" cy="567873"/>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3" name="Date Placeholder 2">
            <a:extLst>
              <a:ext uri="{FF2B5EF4-FFF2-40B4-BE49-F238E27FC236}">
                <a16:creationId xmlns:a16="http://schemas.microsoft.com/office/drawing/2014/main" id="{57C3E83D-2F76-4F03-9EF6-81DED406531E}"/>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D3D99F77-FE1A-4CD5-8B1C-50D8981A1EE1}"/>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C84CA1C4-7C3D-4FAE-B5FC-D235F6D9E1E8}"/>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1139488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8E96375-73CE-4ED7-90B6-293AB27ED0AD}"/>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pc="400" baseline="0"/>
            </a:lvl1pPr>
          </a:lstStyle>
          <a:p>
            <a:r>
              <a:rPr lang="en-US" dirty="0"/>
              <a:t>Click to add photo</a:t>
            </a:r>
          </a:p>
        </p:txBody>
      </p:sp>
      <p:sp>
        <p:nvSpPr>
          <p:cNvPr id="15" name="Title 14">
            <a:extLst>
              <a:ext uri="{FF2B5EF4-FFF2-40B4-BE49-F238E27FC236}">
                <a16:creationId xmlns:a16="http://schemas.microsoft.com/office/drawing/2014/main" id="{4E8AED7C-EFC3-4427-AD37-E7AA4AF0CF8C}"/>
              </a:ext>
            </a:extLst>
          </p:cNvPr>
          <p:cNvSpPr>
            <a:spLocks noGrp="1"/>
          </p:cNvSpPr>
          <p:nvPr>
            <p:ph type="title" hasCustomPrompt="1"/>
          </p:nvPr>
        </p:nvSpPr>
        <p:spPr>
          <a:xfrm>
            <a:off x="-1" y="1181910"/>
            <a:ext cx="12192000" cy="3352227"/>
          </a:xfrm>
          <a:custGeom>
            <a:avLst/>
            <a:gdLst>
              <a:gd name="connsiteX0" fmla="*/ 11721830 w 12192000"/>
              <a:gd name="connsiteY0" fmla="*/ 0 h 3352227"/>
              <a:gd name="connsiteX1" fmla="*/ 12192000 w 12192000"/>
              <a:gd name="connsiteY1" fmla="*/ 0 h 3352227"/>
              <a:gd name="connsiteX2" fmla="*/ 12192000 w 12192000"/>
              <a:gd name="connsiteY2" fmla="*/ 3352227 h 3352227"/>
              <a:gd name="connsiteX3" fmla="*/ 11721830 w 12192000"/>
              <a:gd name="connsiteY3" fmla="*/ 3352227 h 3352227"/>
              <a:gd name="connsiteX4" fmla="*/ 0 w 12192000"/>
              <a:gd name="connsiteY4" fmla="*/ 0 h 3352227"/>
              <a:gd name="connsiteX5" fmla="*/ 5525311 w 12192000"/>
              <a:gd name="connsiteY5" fmla="*/ 0 h 3352227"/>
              <a:gd name="connsiteX6" fmla="*/ 5525311 w 12192000"/>
              <a:gd name="connsiteY6" fmla="*/ 3352227 h 3352227"/>
              <a:gd name="connsiteX7" fmla="*/ 0 w 12192000"/>
              <a:gd name="connsiteY7" fmla="*/ 3352227 h 335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352227">
                <a:moveTo>
                  <a:pt x="11721830" y="0"/>
                </a:moveTo>
                <a:lnTo>
                  <a:pt x="12192000" y="0"/>
                </a:lnTo>
                <a:lnTo>
                  <a:pt x="12192000" y="3352227"/>
                </a:lnTo>
                <a:lnTo>
                  <a:pt x="11721830" y="3352227"/>
                </a:lnTo>
                <a:close/>
                <a:moveTo>
                  <a:pt x="0" y="0"/>
                </a:moveTo>
                <a:lnTo>
                  <a:pt x="5525311" y="0"/>
                </a:lnTo>
                <a:lnTo>
                  <a:pt x="5525311" y="3352227"/>
                </a:lnTo>
                <a:lnTo>
                  <a:pt x="0" y="3352227"/>
                </a:lnTo>
                <a:close/>
              </a:path>
            </a:pathLst>
          </a:custGeom>
          <a:solidFill>
            <a:schemeClr val="accent4">
              <a:lumMod val="20000"/>
              <a:lumOff val="80000"/>
              <a:alpha val="85000"/>
            </a:schemeClr>
          </a:solidFill>
        </p:spPr>
        <p:txBody>
          <a:bodyPr lIns="960120" rIns="7315200" anchor="b"/>
          <a:lstStyle>
            <a:lvl1pPr>
              <a:defRPr lang="en-US" sz="3200" cap="all" spc="200" baseline="0" dirty="0"/>
            </a:lvl1pPr>
          </a:lstStyle>
          <a:p>
            <a:pPr marL="0" lvl="0"/>
            <a:r>
              <a:rPr lang="en-US" dirty="0"/>
              <a:t>Click to add title</a:t>
            </a:r>
          </a:p>
        </p:txBody>
      </p:sp>
      <p:sp>
        <p:nvSpPr>
          <p:cNvPr id="16" name="Text Placeholder 15">
            <a:extLst>
              <a:ext uri="{FF2B5EF4-FFF2-40B4-BE49-F238E27FC236}">
                <a16:creationId xmlns:a16="http://schemas.microsoft.com/office/drawing/2014/main" id="{72FF0B66-A4D6-423A-AC8B-48E8CD7DF8B7}"/>
              </a:ext>
            </a:extLst>
          </p:cNvPr>
          <p:cNvSpPr>
            <a:spLocks noGrp="1"/>
          </p:cNvSpPr>
          <p:nvPr>
            <p:ph type="body" sz="quarter" idx="16" hasCustomPrompt="1"/>
          </p:nvPr>
        </p:nvSpPr>
        <p:spPr>
          <a:xfrm>
            <a:off x="-1" y="4534137"/>
            <a:ext cx="12192000" cy="1141953"/>
          </a:xfrm>
          <a:custGeom>
            <a:avLst/>
            <a:gdLst>
              <a:gd name="connsiteX0" fmla="*/ 11721830 w 12192000"/>
              <a:gd name="connsiteY0" fmla="*/ 1 h 1141953"/>
              <a:gd name="connsiteX1" fmla="*/ 12192000 w 12192000"/>
              <a:gd name="connsiteY1" fmla="*/ 1 h 1141953"/>
              <a:gd name="connsiteX2" fmla="*/ 12192000 w 12192000"/>
              <a:gd name="connsiteY2" fmla="*/ 1141953 h 1141953"/>
              <a:gd name="connsiteX3" fmla="*/ 11721830 w 12192000"/>
              <a:gd name="connsiteY3" fmla="*/ 1141953 h 1141953"/>
              <a:gd name="connsiteX4" fmla="*/ 0 w 12192000"/>
              <a:gd name="connsiteY4" fmla="*/ 0 h 1141953"/>
              <a:gd name="connsiteX5" fmla="*/ 5525311 w 12192000"/>
              <a:gd name="connsiteY5" fmla="*/ 0 h 1141953"/>
              <a:gd name="connsiteX6" fmla="*/ 5525311 w 12192000"/>
              <a:gd name="connsiteY6" fmla="*/ 1141952 h 1141953"/>
              <a:gd name="connsiteX7" fmla="*/ 0 w 12192000"/>
              <a:gd name="connsiteY7" fmla="*/ 1141952 h 114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141953">
                <a:moveTo>
                  <a:pt x="11721830" y="1"/>
                </a:moveTo>
                <a:lnTo>
                  <a:pt x="12192000" y="1"/>
                </a:lnTo>
                <a:lnTo>
                  <a:pt x="12192000" y="1141953"/>
                </a:lnTo>
                <a:lnTo>
                  <a:pt x="11721830" y="1141953"/>
                </a:lnTo>
                <a:close/>
                <a:moveTo>
                  <a:pt x="0" y="0"/>
                </a:moveTo>
                <a:lnTo>
                  <a:pt x="5525311" y="0"/>
                </a:lnTo>
                <a:lnTo>
                  <a:pt x="5525311" y="1141952"/>
                </a:lnTo>
                <a:lnTo>
                  <a:pt x="0" y="1141952"/>
                </a:lnTo>
                <a:close/>
              </a:path>
            </a:pathLst>
          </a:custGeom>
          <a:solidFill>
            <a:schemeClr val="accent4">
              <a:lumMod val="20000"/>
              <a:lumOff val="80000"/>
              <a:alpha val="85000"/>
            </a:schemeClr>
          </a:solidFill>
        </p:spPr>
        <p:txBody>
          <a:bodyPr lIns="960120" tIns="137160" rIns="6400800" anchor="t"/>
          <a:lstStyle>
            <a:lvl1pPr marL="0" indent="0">
              <a:buNone/>
              <a:defRPr lang="en-US" sz="2000" b="0" i="0" spc="200" baseline="0" dirty="0">
                <a:solidFill>
                  <a:schemeClr val="accent5">
                    <a:lumMod val="50000"/>
                  </a:schemeClr>
                </a:solidFill>
              </a:defRPr>
            </a:lvl1pPr>
          </a:lstStyle>
          <a:p>
            <a:pPr marL="228600" lvl="0" indent="-228600"/>
            <a:r>
              <a:rPr lang="en-US" dirty="0"/>
              <a:t>Click to add name</a:t>
            </a:r>
          </a:p>
        </p:txBody>
      </p:sp>
      <p:sp>
        <p:nvSpPr>
          <p:cNvPr id="2" name="Date Placeholder 1">
            <a:extLst>
              <a:ext uri="{FF2B5EF4-FFF2-40B4-BE49-F238E27FC236}">
                <a16:creationId xmlns:a16="http://schemas.microsoft.com/office/drawing/2014/main" id="{AC52883E-0EA3-4DCA-BB78-AD84BBE53F80}"/>
              </a:ext>
            </a:extLst>
          </p:cNvPr>
          <p:cNvSpPr>
            <a:spLocks noGrp="1"/>
          </p:cNvSpPr>
          <p:nvPr>
            <p:ph type="dt" sz="half" idx="10"/>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3" name="Footer Placeholder 2">
            <a:extLst>
              <a:ext uri="{FF2B5EF4-FFF2-40B4-BE49-F238E27FC236}">
                <a16:creationId xmlns:a16="http://schemas.microsoft.com/office/drawing/2014/main" id="{C31860F9-7B15-486D-B68B-1D5E02F61DEA}"/>
              </a:ext>
            </a:extLst>
          </p:cNvPr>
          <p:cNvSpPr>
            <a:spLocks noGrp="1"/>
          </p:cNvSpPr>
          <p:nvPr>
            <p:ph type="ftr" sz="quarter" idx="11"/>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4" name="Slide Number Placeholder 3">
            <a:extLst>
              <a:ext uri="{FF2B5EF4-FFF2-40B4-BE49-F238E27FC236}">
                <a16:creationId xmlns:a16="http://schemas.microsoft.com/office/drawing/2014/main" id="{190B89DE-8ADC-4391-8EAF-C713EA69935F}"/>
              </a:ext>
            </a:extLst>
          </p:cNvPr>
          <p:cNvSpPr>
            <a:spLocks noGrp="1"/>
          </p:cNvSpPr>
          <p:nvPr>
            <p:ph type="sldNum" sz="quarter" idx="12"/>
          </p:nvPr>
        </p:nvSpPr>
        <p:spPr/>
        <p:txBody>
          <a:bodyPr/>
          <a:lstStyle>
            <a:lvl1pPr>
              <a:defRPr>
                <a:solidFill>
                  <a:schemeClr val="bg1"/>
                </a:solidFill>
                <a:effectLst>
                  <a:outerShdw blurRad="38100" dist="38100" dir="2700000" algn="tl">
                    <a:srgbClr val="000000">
                      <a:alpha val="43137"/>
                    </a:srgbClr>
                  </a:outerShdw>
                </a:effectLst>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580063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886F38-E337-4504-BF25-D65176023E6B}"/>
              </a:ext>
              <a:ext uri="{C183D7F6-B498-43B3-948B-1728B52AA6E4}">
                <adec:decorative xmlns:adec="http://schemas.microsoft.com/office/drawing/2017/decorative" val="1"/>
              </a:ext>
            </a:extLst>
          </p:cNvPr>
          <p:cNvSpPr/>
          <p:nvPr userDrawn="1"/>
        </p:nvSpPr>
        <p:spPr>
          <a:xfrm>
            <a:off x="0" y="4274260"/>
            <a:ext cx="12192000" cy="258373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93D2BF-453A-45BE-9E29-EC3F8D9F55CE}"/>
              </a:ext>
            </a:extLst>
          </p:cNvPr>
          <p:cNvSpPr>
            <a:spLocks noGrp="1"/>
          </p:cNvSpPr>
          <p:nvPr>
            <p:ph type="title" hasCustomPrompt="1"/>
          </p:nvPr>
        </p:nvSpPr>
        <p:spPr>
          <a:xfrm>
            <a:off x="999846" y="1487527"/>
            <a:ext cx="2581554" cy="1325563"/>
          </a:xfrm>
          <a:prstGeom prst="rect">
            <a:avLst/>
          </a:prstGeom>
        </p:spPr>
        <p:txBody>
          <a:bodyPr anchor="b"/>
          <a:lstStyle>
            <a:lvl1pPr algn="ctr">
              <a:defRPr sz="3200" cap="all" spc="200" baseline="0">
                <a:solidFill>
                  <a:schemeClr val="accent4"/>
                </a:solidFill>
              </a:defRPr>
            </a:lvl1pPr>
          </a:lstStyle>
          <a:p>
            <a:r>
              <a:rPr lang="en-US" dirty="0"/>
              <a:t>Click to add title</a:t>
            </a:r>
          </a:p>
        </p:txBody>
      </p:sp>
      <p:sp>
        <p:nvSpPr>
          <p:cNvPr id="51" name="Picture Placeholder 9">
            <a:extLst>
              <a:ext uri="{FF2B5EF4-FFF2-40B4-BE49-F238E27FC236}">
                <a16:creationId xmlns:a16="http://schemas.microsoft.com/office/drawing/2014/main" id="{C47B8159-559E-42C4-AA5B-7642DE427455}"/>
              </a:ext>
            </a:extLst>
          </p:cNvPr>
          <p:cNvSpPr>
            <a:spLocks noGrp="1"/>
          </p:cNvSpPr>
          <p:nvPr>
            <p:ph type="pic" sz="quarter" idx="23" hasCustomPrompt="1"/>
          </p:nvPr>
        </p:nvSpPr>
        <p:spPr>
          <a:xfrm>
            <a:off x="4793630" y="677419"/>
            <a:ext cx="2357652" cy="1622425"/>
          </a:xfrm>
          <a:prstGeom prst="rect">
            <a:avLst/>
          </a:prstGeom>
        </p:spPr>
        <p:txBody>
          <a:bodyPr/>
          <a:lstStyle>
            <a:lvl1pPr marL="0" indent="0" algn="ctr">
              <a:buNone/>
              <a:defRPr/>
            </a:lvl1pPr>
          </a:lstStyle>
          <a:p>
            <a:r>
              <a:rPr lang="en-US" dirty="0"/>
              <a:t>Click to add photo</a:t>
            </a:r>
          </a:p>
        </p:txBody>
      </p:sp>
      <p:sp>
        <p:nvSpPr>
          <p:cNvPr id="52" name="Text Placeholder 17">
            <a:extLst>
              <a:ext uri="{FF2B5EF4-FFF2-40B4-BE49-F238E27FC236}">
                <a16:creationId xmlns:a16="http://schemas.microsoft.com/office/drawing/2014/main" id="{9E9FA76D-767D-4F48-9238-F384F4D41696}"/>
              </a:ext>
            </a:extLst>
          </p:cNvPr>
          <p:cNvSpPr>
            <a:spLocks noGrp="1"/>
          </p:cNvSpPr>
          <p:nvPr>
            <p:ph type="body" sz="quarter" idx="24" hasCustomPrompt="1"/>
          </p:nvPr>
        </p:nvSpPr>
        <p:spPr>
          <a:xfrm>
            <a:off x="4793628" y="2299842"/>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53" name="Text Placeholder 17">
            <a:extLst>
              <a:ext uri="{FF2B5EF4-FFF2-40B4-BE49-F238E27FC236}">
                <a16:creationId xmlns:a16="http://schemas.microsoft.com/office/drawing/2014/main" id="{40F2B787-B1D2-493C-ABA2-D6E69C4800D1}"/>
              </a:ext>
            </a:extLst>
          </p:cNvPr>
          <p:cNvSpPr>
            <a:spLocks noGrp="1"/>
          </p:cNvSpPr>
          <p:nvPr>
            <p:ph type="body" sz="quarter" idx="25" hasCustomPrompt="1"/>
          </p:nvPr>
        </p:nvSpPr>
        <p:spPr>
          <a:xfrm>
            <a:off x="4793628" y="2774990"/>
            <a:ext cx="2357652" cy="475147"/>
          </a:xfrm>
          <a:prstGeom prst="rect">
            <a:avLst/>
          </a:prstGeom>
        </p:spPr>
        <p:txBody>
          <a:bodyPr/>
          <a:lstStyle>
            <a:lvl1pPr marL="0" indent="0" algn="ctr">
              <a:buNone/>
              <a:defRPr sz="1200" b="0" i="0" cap="none" spc="200" baseline="0"/>
            </a:lvl1pPr>
          </a:lstStyle>
          <a:p>
            <a:pPr lvl="0"/>
            <a:r>
              <a:rPr lang="en-US" dirty="0"/>
              <a:t>Click to title</a:t>
            </a:r>
          </a:p>
        </p:txBody>
      </p:sp>
      <p:sp>
        <p:nvSpPr>
          <p:cNvPr id="54" name="Picture Placeholder 9">
            <a:extLst>
              <a:ext uri="{FF2B5EF4-FFF2-40B4-BE49-F238E27FC236}">
                <a16:creationId xmlns:a16="http://schemas.microsoft.com/office/drawing/2014/main" id="{7FCC4980-412C-49F7-BF30-8693DD9EAC03}"/>
              </a:ext>
            </a:extLst>
          </p:cNvPr>
          <p:cNvSpPr>
            <a:spLocks noGrp="1"/>
          </p:cNvSpPr>
          <p:nvPr>
            <p:ph type="pic" sz="quarter" idx="26" hasCustomPrompt="1"/>
          </p:nvPr>
        </p:nvSpPr>
        <p:spPr>
          <a:xfrm>
            <a:off x="7431774" y="677419"/>
            <a:ext cx="2357652" cy="1622425"/>
          </a:xfrm>
          <a:prstGeom prst="rect">
            <a:avLst/>
          </a:prstGeom>
        </p:spPr>
        <p:txBody>
          <a:bodyPr/>
          <a:lstStyle>
            <a:lvl1pPr marL="0" indent="0" algn="ctr">
              <a:buNone/>
              <a:defRPr/>
            </a:lvl1pPr>
          </a:lstStyle>
          <a:p>
            <a:r>
              <a:rPr lang="en-US" dirty="0"/>
              <a:t>Click to add photo</a:t>
            </a:r>
          </a:p>
        </p:txBody>
      </p:sp>
      <p:sp>
        <p:nvSpPr>
          <p:cNvPr id="55" name="Text Placeholder 17">
            <a:extLst>
              <a:ext uri="{FF2B5EF4-FFF2-40B4-BE49-F238E27FC236}">
                <a16:creationId xmlns:a16="http://schemas.microsoft.com/office/drawing/2014/main" id="{B9BD60DD-95CB-47D1-9C2F-5ACD38820662}"/>
              </a:ext>
            </a:extLst>
          </p:cNvPr>
          <p:cNvSpPr>
            <a:spLocks noGrp="1"/>
          </p:cNvSpPr>
          <p:nvPr>
            <p:ph type="body" sz="quarter" idx="27" hasCustomPrompt="1"/>
          </p:nvPr>
        </p:nvSpPr>
        <p:spPr>
          <a:xfrm>
            <a:off x="7431772" y="2299842"/>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56" name="Text Placeholder 17">
            <a:extLst>
              <a:ext uri="{FF2B5EF4-FFF2-40B4-BE49-F238E27FC236}">
                <a16:creationId xmlns:a16="http://schemas.microsoft.com/office/drawing/2014/main" id="{19FF93B2-766D-4558-94BE-49F215C0FF7B}"/>
              </a:ext>
            </a:extLst>
          </p:cNvPr>
          <p:cNvSpPr>
            <a:spLocks noGrp="1"/>
          </p:cNvSpPr>
          <p:nvPr>
            <p:ph type="body" sz="quarter" idx="28" hasCustomPrompt="1"/>
          </p:nvPr>
        </p:nvSpPr>
        <p:spPr>
          <a:xfrm>
            <a:off x="7431772" y="2774990"/>
            <a:ext cx="2357652" cy="475147"/>
          </a:xfrm>
          <a:prstGeom prst="rect">
            <a:avLst/>
          </a:prstGeom>
        </p:spPr>
        <p:txBody>
          <a:bodyPr/>
          <a:lstStyle>
            <a:lvl1pPr marL="0" indent="0" algn="ctr">
              <a:buNone/>
              <a:defRPr sz="1200" b="0" i="0" cap="none" spc="200" baseline="0"/>
            </a:lvl1pPr>
          </a:lstStyle>
          <a:p>
            <a:pPr lvl="0"/>
            <a:r>
              <a:rPr lang="en-US" dirty="0"/>
              <a:t>Click to title</a:t>
            </a:r>
          </a:p>
        </p:txBody>
      </p:sp>
      <p:sp>
        <p:nvSpPr>
          <p:cNvPr id="57" name="Picture Placeholder 9">
            <a:extLst>
              <a:ext uri="{FF2B5EF4-FFF2-40B4-BE49-F238E27FC236}">
                <a16:creationId xmlns:a16="http://schemas.microsoft.com/office/drawing/2014/main" id="{F16F9FCC-4EE2-4D18-8257-694E9C80F547}"/>
              </a:ext>
            </a:extLst>
          </p:cNvPr>
          <p:cNvSpPr>
            <a:spLocks noGrp="1"/>
          </p:cNvSpPr>
          <p:nvPr>
            <p:ph type="pic" sz="quarter" idx="32" hasCustomPrompt="1"/>
          </p:nvPr>
        </p:nvSpPr>
        <p:spPr>
          <a:xfrm>
            <a:off x="4793630" y="3250138"/>
            <a:ext cx="2357652" cy="1622425"/>
          </a:xfrm>
          <a:prstGeom prst="rect">
            <a:avLst/>
          </a:prstGeom>
        </p:spPr>
        <p:txBody>
          <a:bodyPr/>
          <a:lstStyle>
            <a:lvl1pPr marL="0" indent="0" algn="ctr">
              <a:buNone/>
              <a:defRPr/>
            </a:lvl1pPr>
          </a:lstStyle>
          <a:p>
            <a:r>
              <a:rPr lang="en-US" dirty="0"/>
              <a:t>Click to add photo</a:t>
            </a:r>
          </a:p>
        </p:txBody>
      </p:sp>
      <p:sp>
        <p:nvSpPr>
          <p:cNvPr id="58" name="Text Placeholder 17">
            <a:extLst>
              <a:ext uri="{FF2B5EF4-FFF2-40B4-BE49-F238E27FC236}">
                <a16:creationId xmlns:a16="http://schemas.microsoft.com/office/drawing/2014/main" id="{F434B9BC-2EC7-4433-BAA8-039EB5BED5C0}"/>
              </a:ext>
            </a:extLst>
          </p:cNvPr>
          <p:cNvSpPr>
            <a:spLocks noGrp="1"/>
          </p:cNvSpPr>
          <p:nvPr>
            <p:ph type="body" sz="quarter" idx="33" hasCustomPrompt="1"/>
          </p:nvPr>
        </p:nvSpPr>
        <p:spPr>
          <a:xfrm>
            <a:off x="4793628" y="4872561"/>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59" name="Text Placeholder 17">
            <a:extLst>
              <a:ext uri="{FF2B5EF4-FFF2-40B4-BE49-F238E27FC236}">
                <a16:creationId xmlns:a16="http://schemas.microsoft.com/office/drawing/2014/main" id="{6F08FB05-53FB-4C19-A35C-592C4DFDFF46}"/>
              </a:ext>
            </a:extLst>
          </p:cNvPr>
          <p:cNvSpPr>
            <a:spLocks noGrp="1"/>
          </p:cNvSpPr>
          <p:nvPr>
            <p:ph type="body" sz="quarter" idx="34" hasCustomPrompt="1"/>
          </p:nvPr>
        </p:nvSpPr>
        <p:spPr>
          <a:xfrm>
            <a:off x="4793628" y="5347709"/>
            <a:ext cx="2357652" cy="475147"/>
          </a:xfrm>
          <a:prstGeom prst="rect">
            <a:avLst/>
          </a:prstGeom>
        </p:spPr>
        <p:txBody>
          <a:bodyPr/>
          <a:lstStyle>
            <a:lvl1pPr marL="0" indent="0" algn="ctr">
              <a:lnSpc>
                <a:spcPct val="100000"/>
              </a:lnSpc>
              <a:spcBef>
                <a:spcPts val="0"/>
              </a:spcBef>
              <a:buNone/>
              <a:defRPr sz="1200" b="0" i="0" cap="none" spc="200" baseline="0"/>
            </a:lvl1pPr>
          </a:lstStyle>
          <a:p>
            <a:pPr lvl="0"/>
            <a:r>
              <a:rPr lang="en-US" dirty="0"/>
              <a:t>Click to title</a:t>
            </a:r>
          </a:p>
        </p:txBody>
      </p:sp>
      <p:sp>
        <p:nvSpPr>
          <p:cNvPr id="60" name="Picture Placeholder 9">
            <a:extLst>
              <a:ext uri="{FF2B5EF4-FFF2-40B4-BE49-F238E27FC236}">
                <a16:creationId xmlns:a16="http://schemas.microsoft.com/office/drawing/2014/main" id="{9589D7D2-07DF-415C-A139-E911869A1BCC}"/>
              </a:ext>
            </a:extLst>
          </p:cNvPr>
          <p:cNvSpPr>
            <a:spLocks noGrp="1"/>
          </p:cNvSpPr>
          <p:nvPr>
            <p:ph type="pic" sz="quarter" idx="35" hasCustomPrompt="1"/>
          </p:nvPr>
        </p:nvSpPr>
        <p:spPr>
          <a:xfrm>
            <a:off x="7431774" y="3250138"/>
            <a:ext cx="2357652" cy="1622425"/>
          </a:xfrm>
          <a:prstGeom prst="rect">
            <a:avLst/>
          </a:prstGeom>
        </p:spPr>
        <p:txBody>
          <a:bodyPr/>
          <a:lstStyle>
            <a:lvl1pPr marL="0" indent="0" algn="ctr">
              <a:buNone/>
              <a:defRPr/>
            </a:lvl1pPr>
          </a:lstStyle>
          <a:p>
            <a:r>
              <a:rPr lang="en-US" dirty="0"/>
              <a:t>Click to add photo</a:t>
            </a:r>
          </a:p>
        </p:txBody>
      </p:sp>
      <p:sp>
        <p:nvSpPr>
          <p:cNvPr id="61" name="Text Placeholder 17">
            <a:extLst>
              <a:ext uri="{FF2B5EF4-FFF2-40B4-BE49-F238E27FC236}">
                <a16:creationId xmlns:a16="http://schemas.microsoft.com/office/drawing/2014/main" id="{E622F2E3-2C07-4ABC-A803-40361BBB7386}"/>
              </a:ext>
            </a:extLst>
          </p:cNvPr>
          <p:cNvSpPr>
            <a:spLocks noGrp="1"/>
          </p:cNvSpPr>
          <p:nvPr>
            <p:ph type="body" sz="quarter" idx="36" hasCustomPrompt="1"/>
          </p:nvPr>
        </p:nvSpPr>
        <p:spPr>
          <a:xfrm>
            <a:off x="7431772" y="4872561"/>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62" name="Text Placeholder 17">
            <a:extLst>
              <a:ext uri="{FF2B5EF4-FFF2-40B4-BE49-F238E27FC236}">
                <a16:creationId xmlns:a16="http://schemas.microsoft.com/office/drawing/2014/main" id="{B505FD93-2404-46B6-9EE0-9CABFC5233ED}"/>
              </a:ext>
            </a:extLst>
          </p:cNvPr>
          <p:cNvSpPr>
            <a:spLocks noGrp="1"/>
          </p:cNvSpPr>
          <p:nvPr>
            <p:ph type="body" sz="quarter" idx="37" hasCustomPrompt="1"/>
          </p:nvPr>
        </p:nvSpPr>
        <p:spPr>
          <a:xfrm>
            <a:off x="7431772" y="5347709"/>
            <a:ext cx="2357652" cy="475147"/>
          </a:xfrm>
          <a:prstGeom prst="rect">
            <a:avLst/>
          </a:prstGeom>
        </p:spPr>
        <p:txBody>
          <a:bodyPr/>
          <a:lstStyle>
            <a:lvl1pPr marL="0" indent="0" algn="ctr">
              <a:buNone/>
              <a:defRPr sz="1200" b="0" i="0" cap="none" spc="200" baseline="0"/>
            </a:lvl1pPr>
          </a:lstStyle>
          <a:p>
            <a:pPr lvl="0"/>
            <a:r>
              <a:rPr lang="en-US" dirty="0"/>
              <a:t>Click to title</a:t>
            </a:r>
          </a:p>
        </p:txBody>
      </p:sp>
      <p:sp>
        <p:nvSpPr>
          <p:cNvPr id="5" name="Date Placeholder 4">
            <a:extLst>
              <a:ext uri="{FF2B5EF4-FFF2-40B4-BE49-F238E27FC236}">
                <a16:creationId xmlns:a16="http://schemas.microsoft.com/office/drawing/2014/main" id="{5B91FF20-37AD-4448-896C-C37172D16263}"/>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376AF771-F500-4564-96BB-2AC1F13F9D3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9254F218-0E34-408C-AB25-76184E9ACC54}"/>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780753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_6">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886F38-E337-4504-BF25-D65176023E6B}"/>
              </a:ext>
              <a:ext uri="{C183D7F6-B498-43B3-948B-1728B52AA6E4}">
                <adec:decorative xmlns:adec="http://schemas.microsoft.com/office/drawing/2017/decorative" val="1"/>
              </a:ext>
            </a:extLst>
          </p:cNvPr>
          <p:cNvSpPr/>
          <p:nvPr userDrawn="1"/>
        </p:nvSpPr>
        <p:spPr>
          <a:xfrm>
            <a:off x="0" y="4274260"/>
            <a:ext cx="12192000" cy="258373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0116A5-69B8-43BF-B141-AC2A4B6CEB97}"/>
              </a:ext>
            </a:extLst>
          </p:cNvPr>
          <p:cNvSpPr>
            <a:spLocks noGrp="1"/>
          </p:cNvSpPr>
          <p:nvPr>
            <p:ph type="title" hasCustomPrompt="1"/>
          </p:nvPr>
        </p:nvSpPr>
        <p:spPr>
          <a:xfrm>
            <a:off x="336217" y="1207697"/>
            <a:ext cx="2970156" cy="1622912"/>
          </a:xfrm>
          <a:prstGeom prst="rect">
            <a:avLst/>
          </a:prstGeom>
        </p:spPr>
        <p:txBody>
          <a:bodyPr anchor="b"/>
          <a:lstStyle>
            <a:lvl1pPr algn="ctr">
              <a:defRPr sz="3200" cap="all" spc="200" baseline="0">
                <a:solidFill>
                  <a:schemeClr val="accent4"/>
                </a:solidFill>
              </a:defRPr>
            </a:lvl1pPr>
          </a:lstStyle>
          <a:p>
            <a:r>
              <a:rPr lang="en-US" dirty="0"/>
              <a:t>Click to add title</a:t>
            </a:r>
          </a:p>
        </p:txBody>
      </p:sp>
      <p:sp>
        <p:nvSpPr>
          <p:cNvPr id="10" name="Picture Placeholder 9">
            <a:extLst>
              <a:ext uri="{FF2B5EF4-FFF2-40B4-BE49-F238E27FC236}">
                <a16:creationId xmlns:a16="http://schemas.microsoft.com/office/drawing/2014/main" id="{6D283EBF-8FBA-4A7A-9DCE-23E0BF7F6AAC}"/>
              </a:ext>
            </a:extLst>
          </p:cNvPr>
          <p:cNvSpPr>
            <a:spLocks noGrp="1"/>
          </p:cNvSpPr>
          <p:nvPr>
            <p:ph type="pic" sz="quarter" idx="15" hasCustomPrompt="1"/>
          </p:nvPr>
        </p:nvSpPr>
        <p:spPr>
          <a:xfrm>
            <a:off x="3780553" y="1153717"/>
            <a:ext cx="1412050" cy="1147276"/>
          </a:xfrm>
          <a:prstGeom prst="rect">
            <a:avLst/>
          </a:prstGeom>
        </p:spPr>
        <p:txBody>
          <a:bodyPr/>
          <a:lstStyle>
            <a:lvl1pPr marL="0" indent="0" algn="ctr">
              <a:buNone/>
              <a:defRPr/>
            </a:lvl1pPr>
          </a:lstStyle>
          <a:p>
            <a:r>
              <a:rPr lang="en-US" dirty="0"/>
              <a:t>Click to add photo</a:t>
            </a:r>
          </a:p>
        </p:txBody>
      </p:sp>
      <p:sp>
        <p:nvSpPr>
          <p:cNvPr id="18" name="Text Placeholder 17">
            <a:extLst>
              <a:ext uri="{FF2B5EF4-FFF2-40B4-BE49-F238E27FC236}">
                <a16:creationId xmlns:a16="http://schemas.microsoft.com/office/drawing/2014/main" id="{48D76D02-A6E3-446F-B85B-CAD9ED06415D}"/>
              </a:ext>
            </a:extLst>
          </p:cNvPr>
          <p:cNvSpPr>
            <a:spLocks noGrp="1"/>
          </p:cNvSpPr>
          <p:nvPr>
            <p:ph type="body" sz="quarter" idx="21" hasCustomPrompt="1"/>
          </p:nvPr>
        </p:nvSpPr>
        <p:spPr>
          <a:xfrm>
            <a:off x="3451733"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19" name="Text Placeholder 17">
            <a:extLst>
              <a:ext uri="{FF2B5EF4-FFF2-40B4-BE49-F238E27FC236}">
                <a16:creationId xmlns:a16="http://schemas.microsoft.com/office/drawing/2014/main" id="{90954B1A-CAD7-4645-A1B3-1A5EFD54C975}"/>
              </a:ext>
            </a:extLst>
          </p:cNvPr>
          <p:cNvSpPr>
            <a:spLocks noGrp="1"/>
          </p:cNvSpPr>
          <p:nvPr>
            <p:ph type="body" sz="quarter" idx="22" hasCustomPrompt="1"/>
          </p:nvPr>
        </p:nvSpPr>
        <p:spPr>
          <a:xfrm>
            <a:off x="3451733"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28" name="Picture Placeholder 9">
            <a:extLst>
              <a:ext uri="{FF2B5EF4-FFF2-40B4-BE49-F238E27FC236}">
                <a16:creationId xmlns:a16="http://schemas.microsoft.com/office/drawing/2014/main" id="{D517EAC0-89E0-4247-B048-92F65C868A7E}"/>
              </a:ext>
            </a:extLst>
          </p:cNvPr>
          <p:cNvSpPr>
            <a:spLocks noGrp="1"/>
          </p:cNvSpPr>
          <p:nvPr>
            <p:ph type="pic" sz="quarter" idx="38" hasCustomPrompt="1"/>
          </p:nvPr>
        </p:nvSpPr>
        <p:spPr>
          <a:xfrm>
            <a:off x="5891925" y="1153717"/>
            <a:ext cx="1412050" cy="1147276"/>
          </a:xfrm>
          <a:prstGeom prst="rect">
            <a:avLst/>
          </a:prstGeom>
        </p:spPr>
        <p:txBody>
          <a:bodyPr/>
          <a:lstStyle>
            <a:lvl1pPr marL="0" indent="0" algn="ctr">
              <a:buNone/>
              <a:defRPr/>
            </a:lvl1pPr>
          </a:lstStyle>
          <a:p>
            <a:r>
              <a:rPr lang="en-US" dirty="0"/>
              <a:t>Click to add photo</a:t>
            </a:r>
          </a:p>
        </p:txBody>
      </p:sp>
      <p:sp>
        <p:nvSpPr>
          <p:cNvPr id="11" name="Text Placeholder 17">
            <a:extLst>
              <a:ext uri="{FF2B5EF4-FFF2-40B4-BE49-F238E27FC236}">
                <a16:creationId xmlns:a16="http://schemas.microsoft.com/office/drawing/2014/main" id="{7F5710E0-5399-4C8A-9D92-390195CB6F27}"/>
              </a:ext>
            </a:extLst>
          </p:cNvPr>
          <p:cNvSpPr>
            <a:spLocks noGrp="1"/>
          </p:cNvSpPr>
          <p:nvPr>
            <p:ph type="body" sz="quarter" idx="24" hasCustomPrompt="1"/>
          </p:nvPr>
        </p:nvSpPr>
        <p:spPr>
          <a:xfrm>
            <a:off x="5563105"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12" name="Text Placeholder 17">
            <a:extLst>
              <a:ext uri="{FF2B5EF4-FFF2-40B4-BE49-F238E27FC236}">
                <a16:creationId xmlns:a16="http://schemas.microsoft.com/office/drawing/2014/main" id="{019883F1-27DD-46A1-AD71-3AE14256007E}"/>
              </a:ext>
            </a:extLst>
          </p:cNvPr>
          <p:cNvSpPr>
            <a:spLocks noGrp="1"/>
          </p:cNvSpPr>
          <p:nvPr>
            <p:ph type="body" sz="quarter" idx="25" hasCustomPrompt="1"/>
          </p:nvPr>
        </p:nvSpPr>
        <p:spPr>
          <a:xfrm>
            <a:off x="5563105"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29" name="Picture Placeholder 9">
            <a:extLst>
              <a:ext uri="{FF2B5EF4-FFF2-40B4-BE49-F238E27FC236}">
                <a16:creationId xmlns:a16="http://schemas.microsoft.com/office/drawing/2014/main" id="{7847BEB8-AC95-445E-AFB4-34B7658BB992}"/>
              </a:ext>
            </a:extLst>
          </p:cNvPr>
          <p:cNvSpPr>
            <a:spLocks noGrp="1"/>
          </p:cNvSpPr>
          <p:nvPr>
            <p:ph type="pic" sz="quarter" idx="39" hasCustomPrompt="1"/>
          </p:nvPr>
        </p:nvSpPr>
        <p:spPr>
          <a:xfrm>
            <a:off x="8003297" y="1153717"/>
            <a:ext cx="1412049" cy="1147276"/>
          </a:xfrm>
          <a:prstGeom prst="rect">
            <a:avLst/>
          </a:prstGeom>
        </p:spPr>
        <p:txBody>
          <a:bodyPr/>
          <a:lstStyle>
            <a:lvl1pPr marL="0" indent="0" algn="ctr">
              <a:buNone/>
              <a:defRPr/>
            </a:lvl1pPr>
          </a:lstStyle>
          <a:p>
            <a:r>
              <a:rPr lang="en-US" dirty="0"/>
              <a:t>Click to add photo</a:t>
            </a:r>
          </a:p>
        </p:txBody>
      </p:sp>
      <p:sp>
        <p:nvSpPr>
          <p:cNvPr id="14" name="Text Placeholder 17">
            <a:extLst>
              <a:ext uri="{FF2B5EF4-FFF2-40B4-BE49-F238E27FC236}">
                <a16:creationId xmlns:a16="http://schemas.microsoft.com/office/drawing/2014/main" id="{82B5CAB5-1932-4DC0-BBBD-8ABA7C5D5DED}"/>
              </a:ext>
            </a:extLst>
          </p:cNvPr>
          <p:cNvSpPr>
            <a:spLocks noGrp="1"/>
          </p:cNvSpPr>
          <p:nvPr>
            <p:ph type="body" sz="quarter" idx="27" hasCustomPrompt="1"/>
          </p:nvPr>
        </p:nvSpPr>
        <p:spPr>
          <a:xfrm>
            <a:off x="7674476"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15" name="Text Placeholder 17">
            <a:extLst>
              <a:ext uri="{FF2B5EF4-FFF2-40B4-BE49-F238E27FC236}">
                <a16:creationId xmlns:a16="http://schemas.microsoft.com/office/drawing/2014/main" id="{E248F87C-2911-41CB-A4BD-6ECD4E13B8C6}"/>
              </a:ext>
            </a:extLst>
          </p:cNvPr>
          <p:cNvSpPr>
            <a:spLocks noGrp="1"/>
          </p:cNvSpPr>
          <p:nvPr>
            <p:ph type="body" sz="quarter" idx="28" hasCustomPrompt="1"/>
          </p:nvPr>
        </p:nvSpPr>
        <p:spPr>
          <a:xfrm>
            <a:off x="7674476"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7" name="Picture Placeholder 9">
            <a:extLst>
              <a:ext uri="{FF2B5EF4-FFF2-40B4-BE49-F238E27FC236}">
                <a16:creationId xmlns:a16="http://schemas.microsoft.com/office/drawing/2014/main" id="{7B6B3681-1E21-44DA-AADA-F5E638A87423}"/>
              </a:ext>
            </a:extLst>
          </p:cNvPr>
          <p:cNvSpPr>
            <a:spLocks noGrp="1"/>
          </p:cNvSpPr>
          <p:nvPr>
            <p:ph type="pic" sz="quarter" idx="47" hasCustomPrompt="1"/>
          </p:nvPr>
        </p:nvSpPr>
        <p:spPr>
          <a:xfrm>
            <a:off x="10114667" y="1153717"/>
            <a:ext cx="1412049" cy="1147276"/>
          </a:xfrm>
          <a:prstGeom prst="rect">
            <a:avLst/>
          </a:prstGeom>
        </p:spPr>
        <p:txBody>
          <a:bodyPr/>
          <a:lstStyle>
            <a:lvl1pPr marL="0" indent="0" algn="ctr">
              <a:buNone/>
              <a:defRPr/>
            </a:lvl1pPr>
          </a:lstStyle>
          <a:p>
            <a:r>
              <a:rPr lang="en-US" dirty="0"/>
              <a:t>Click to add photo</a:t>
            </a:r>
          </a:p>
        </p:txBody>
      </p:sp>
      <p:sp>
        <p:nvSpPr>
          <p:cNvPr id="33" name="Text Placeholder 17">
            <a:extLst>
              <a:ext uri="{FF2B5EF4-FFF2-40B4-BE49-F238E27FC236}">
                <a16:creationId xmlns:a16="http://schemas.microsoft.com/office/drawing/2014/main" id="{2D88AD4B-15C6-42C2-B9A5-BD645DA67D7E}"/>
              </a:ext>
            </a:extLst>
          </p:cNvPr>
          <p:cNvSpPr>
            <a:spLocks noGrp="1"/>
          </p:cNvSpPr>
          <p:nvPr>
            <p:ph type="body" sz="quarter" idx="43" hasCustomPrompt="1"/>
          </p:nvPr>
        </p:nvSpPr>
        <p:spPr>
          <a:xfrm>
            <a:off x="9785846"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34" name="Text Placeholder 17">
            <a:extLst>
              <a:ext uri="{FF2B5EF4-FFF2-40B4-BE49-F238E27FC236}">
                <a16:creationId xmlns:a16="http://schemas.microsoft.com/office/drawing/2014/main" id="{D79E337C-DD94-4BC6-9F28-69AC04CD2B3E}"/>
              </a:ext>
            </a:extLst>
          </p:cNvPr>
          <p:cNvSpPr>
            <a:spLocks noGrp="1"/>
          </p:cNvSpPr>
          <p:nvPr>
            <p:ph type="body" sz="quarter" idx="44" hasCustomPrompt="1"/>
          </p:nvPr>
        </p:nvSpPr>
        <p:spPr>
          <a:xfrm>
            <a:off x="9785846"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0" name="Picture Placeholder 9">
            <a:extLst>
              <a:ext uri="{FF2B5EF4-FFF2-40B4-BE49-F238E27FC236}">
                <a16:creationId xmlns:a16="http://schemas.microsoft.com/office/drawing/2014/main" id="{B50A84FF-F66B-4AB8-837C-E3025F19E9C0}"/>
              </a:ext>
            </a:extLst>
          </p:cNvPr>
          <p:cNvSpPr>
            <a:spLocks noGrp="1"/>
          </p:cNvSpPr>
          <p:nvPr>
            <p:ph type="pic" sz="quarter" idx="40" hasCustomPrompt="1"/>
          </p:nvPr>
        </p:nvSpPr>
        <p:spPr>
          <a:xfrm>
            <a:off x="3780553" y="3614936"/>
            <a:ext cx="1412050" cy="1147276"/>
          </a:xfrm>
          <a:prstGeom prst="rect">
            <a:avLst/>
          </a:prstGeom>
        </p:spPr>
        <p:txBody>
          <a:bodyPr/>
          <a:lstStyle>
            <a:lvl1pPr marL="0" indent="0" algn="ctr">
              <a:buNone/>
              <a:defRPr/>
            </a:lvl1pPr>
          </a:lstStyle>
          <a:p>
            <a:r>
              <a:rPr lang="en-US" dirty="0"/>
              <a:t>Click to add photo</a:t>
            </a:r>
          </a:p>
        </p:txBody>
      </p:sp>
      <p:sp>
        <p:nvSpPr>
          <p:cNvPr id="17" name="Text Placeholder 17">
            <a:extLst>
              <a:ext uri="{FF2B5EF4-FFF2-40B4-BE49-F238E27FC236}">
                <a16:creationId xmlns:a16="http://schemas.microsoft.com/office/drawing/2014/main" id="{540D9937-87C5-40B3-86E6-F1CBFCA40CA0}"/>
              </a:ext>
            </a:extLst>
          </p:cNvPr>
          <p:cNvSpPr>
            <a:spLocks noGrp="1"/>
          </p:cNvSpPr>
          <p:nvPr>
            <p:ph type="body" sz="quarter" idx="30" hasCustomPrompt="1"/>
          </p:nvPr>
        </p:nvSpPr>
        <p:spPr>
          <a:xfrm>
            <a:off x="3451733" y="4767397"/>
            <a:ext cx="2069691" cy="476403"/>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20" name="Text Placeholder 17">
            <a:extLst>
              <a:ext uri="{FF2B5EF4-FFF2-40B4-BE49-F238E27FC236}">
                <a16:creationId xmlns:a16="http://schemas.microsoft.com/office/drawing/2014/main" id="{C81570DE-3568-4F16-9DF8-269B29DDE60E}"/>
              </a:ext>
            </a:extLst>
          </p:cNvPr>
          <p:cNvSpPr>
            <a:spLocks noGrp="1"/>
          </p:cNvSpPr>
          <p:nvPr>
            <p:ph type="body" sz="quarter" idx="31" hasCustomPrompt="1"/>
          </p:nvPr>
        </p:nvSpPr>
        <p:spPr>
          <a:xfrm>
            <a:off x="3451733" y="5242840"/>
            <a:ext cx="2069691" cy="697196"/>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1" name="Picture Placeholder 9">
            <a:extLst>
              <a:ext uri="{FF2B5EF4-FFF2-40B4-BE49-F238E27FC236}">
                <a16:creationId xmlns:a16="http://schemas.microsoft.com/office/drawing/2014/main" id="{41C26642-ECFF-4F11-B242-BBBA5D672DA0}"/>
              </a:ext>
            </a:extLst>
          </p:cNvPr>
          <p:cNvSpPr>
            <a:spLocks noGrp="1"/>
          </p:cNvSpPr>
          <p:nvPr>
            <p:ph type="pic" sz="quarter" idx="41" hasCustomPrompt="1"/>
          </p:nvPr>
        </p:nvSpPr>
        <p:spPr>
          <a:xfrm>
            <a:off x="5891925" y="3614936"/>
            <a:ext cx="1412050" cy="1147276"/>
          </a:xfrm>
          <a:prstGeom prst="rect">
            <a:avLst/>
          </a:prstGeom>
        </p:spPr>
        <p:txBody>
          <a:bodyPr/>
          <a:lstStyle>
            <a:lvl1pPr marL="0" indent="0" algn="ctr">
              <a:buNone/>
              <a:defRPr/>
            </a:lvl1pPr>
          </a:lstStyle>
          <a:p>
            <a:r>
              <a:rPr lang="en-US" dirty="0"/>
              <a:t>Click to add photo</a:t>
            </a:r>
          </a:p>
        </p:txBody>
      </p:sp>
      <p:sp>
        <p:nvSpPr>
          <p:cNvPr id="22" name="Text Placeholder 17">
            <a:extLst>
              <a:ext uri="{FF2B5EF4-FFF2-40B4-BE49-F238E27FC236}">
                <a16:creationId xmlns:a16="http://schemas.microsoft.com/office/drawing/2014/main" id="{5E4E35F3-EC7A-489D-985F-0CA9F0402B0D}"/>
              </a:ext>
            </a:extLst>
          </p:cNvPr>
          <p:cNvSpPr>
            <a:spLocks noGrp="1"/>
          </p:cNvSpPr>
          <p:nvPr>
            <p:ph type="body" sz="quarter" idx="33" hasCustomPrompt="1"/>
          </p:nvPr>
        </p:nvSpPr>
        <p:spPr>
          <a:xfrm>
            <a:off x="5563105" y="4768651"/>
            <a:ext cx="2069691"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23" name="Text Placeholder 17">
            <a:extLst>
              <a:ext uri="{FF2B5EF4-FFF2-40B4-BE49-F238E27FC236}">
                <a16:creationId xmlns:a16="http://schemas.microsoft.com/office/drawing/2014/main" id="{55AFBE6C-8E28-48EC-8798-5E463B8E47ED}"/>
              </a:ext>
            </a:extLst>
          </p:cNvPr>
          <p:cNvSpPr>
            <a:spLocks noGrp="1"/>
          </p:cNvSpPr>
          <p:nvPr>
            <p:ph type="body" sz="quarter" idx="34" hasCustomPrompt="1"/>
          </p:nvPr>
        </p:nvSpPr>
        <p:spPr>
          <a:xfrm>
            <a:off x="5563105" y="5243800"/>
            <a:ext cx="2069691" cy="695361"/>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2" name="Picture Placeholder 9">
            <a:extLst>
              <a:ext uri="{FF2B5EF4-FFF2-40B4-BE49-F238E27FC236}">
                <a16:creationId xmlns:a16="http://schemas.microsoft.com/office/drawing/2014/main" id="{BCC40003-8966-4A03-9C79-EB95966FFE0C}"/>
              </a:ext>
            </a:extLst>
          </p:cNvPr>
          <p:cNvSpPr>
            <a:spLocks noGrp="1"/>
          </p:cNvSpPr>
          <p:nvPr>
            <p:ph type="pic" sz="quarter" idx="42" hasCustomPrompt="1"/>
          </p:nvPr>
        </p:nvSpPr>
        <p:spPr>
          <a:xfrm>
            <a:off x="8003297" y="3614936"/>
            <a:ext cx="1412049" cy="1147276"/>
          </a:xfrm>
          <a:prstGeom prst="rect">
            <a:avLst/>
          </a:prstGeom>
        </p:spPr>
        <p:txBody>
          <a:bodyPr/>
          <a:lstStyle>
            <a:lvl1pPr marL="0" indent="0" algn="ctr">
              <a:buNone/>
              <a:defRPr/>
            </a:lvl1pPr>
          </a:lstStyle>
          <a:p>
            <a:r>
              <a:rPr lang="en-US" dirty="0"/>
              <a:t>Click to add photo</a:t>
            </a:r>
          </a:p>
        </p:txBody>
      </p:sp>
      <p:sp>
        <p:nvSpPr>
          <p:cNvPr id="25" name="Text Placeholder 17">
            <a:extLst>
              <a:ext uri="{FF2B5EF4-FFF2-40B4-BE49-F238E27FC236}">
                <a16:creationId xmlns:a16="http://schemas.microsoft.com/office/drawing/2014/main" id="{023FE51B-CC62-42E7-BCF7-123DB0B9244A}"/>
              </a:ext>
            </a:extLst>
          </p:cNvPr>
          <p:cNvSpPr>
            <a:spLocks noGrp="1"/>
          </p:cNvSpPr>
          <p:nvPr>
            <p:ph type="body" sz="quarter" idx="36" hasCustomPrompt="1"/>
          </p:nvPr>
        </p:nvSpPr>
        <p:spPr>
          <a:xfrm>
            <a:off x="7674476" y="4768651"/>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26" name="Text Placeholder 17">
            <a:extLst>
              <a:ext uri="{FF2B5EF4-FFF2-40B4-BE49-F238E27FC236}">
                <a16:creationId xmlns:a16="http://schemas.microsoft.com/office/drawing/2014/main" id="{3CA6C07A-2E37-4897-AF99-5152B241E380}"/>
              </a:ext>
            </a:extLst>
          </p:cNvPr>
          <p:cNvSpPr>
            <a:spLocks noGrp="1"/>
          </p:cNvSpPr>
          <p:nvPr>
            <p:ph type="body" sz="quarter" idx="37" hasCustomPrompt="1"/>
          </p:nvPr>
        </p:nvSpPr>
        <p:spPr>
          <a:xfrm>
            <a:off x="7674476" y="5243800"/>
            <a:ext cx="2069690" cy="695361"/>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8" name="Picture Placeholder 9">
            <a:extLst>
              <a:ext uri="{FF2B5EF4-FFF2-40B4-BE49-F238E27FC236}">
                <a16:creationId xmlns:a16="http://schemas.microsoft.com/office/drawing/2014/main" id="{026B0125-C5D1-4397-BA37-9D1FCB7DA71E}"/>
              </a:ext>
            </a:extLst>
          </p:cNvPr>
          <p:cNvSpPr>
            <a:spLocks noGrp="1"/>
          </p:cNvSpPr>
          <p:nvPr>
            <p:ph type="pic" sz="quarter" idx="48" hasCustomPrompt="1"/>
          </p:nvPr>
        </p:nvSpPr>
        <p:spPr>
          <a:xfrm>
            <a:off x="10114667" y="3614936"/>
            <a:ext cx="1412049" cy="1147276"/>
          </a:xfrm>
          <a:prstGeom prst="rect">
            <a:avLst/>
          </a:prstGeom>
        </p:spPr>
        <p:txBody>
          <a:bodyPr/>
          <a:lstStyle>
            <a:lvl1pPr marL="0" indent="0" algn="ctr">
              <a:buNone/>
              <a:defRPr/>
            </a:lvl1pPr>
          </a:lstStyle>
          <a:p>
            <a:r>
              <a:rPr lang="en-US" dirty="0"/>
              <a:t>Click to add photo</a:t>
            </a:r>
          </a:p>
        </p:txBody>
      </p:sp>
      <p:sp>
        <p:nvSpPr>
          <p:cNvPr id="35" name="Text Placeholder 17">
            <a:extLst>
              <a:ext uri="{FF2B5EF4-FFF2-40B4-BE49-F238E27FC236}">
                <a16:creationId xmlns:a16="http://schemas.microsoft.com/office/drawing/2014/main" id="{A57BE95A-45E1-4F78-9162-0D9005657D71}"/>
              </a:ext>
            </a:extLst>
          </p:cNvPr>
          <p:cNvSpPr>
            <a:spLocks noGrp="1"/>
          </p:cNvSpPr>
          <p:nvPr>
            <p:ph type="body" sz="quarter" idx="45" hasCustomPrompt="1"/>
          </p:nvPr>
        </p:nvSpPr>
        <p:spPr>
          <a:xfrm>
            <a:off x="9785846" y="4768651"/>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36" name="Text Placeholder 17">
            <a:extLst>
              <a:ext uri="{FF2B5EF4-FFF2-40B4-BE49-F238E27FC236}">
                <a16:creationId xmlns:a16="http://schemas.microsoft.com/office/drawing/2014/main" id="{EF2F2B86-E2A2-406A-9EED-2FBD66017988}"/>
              </a:ext>
            </a:extLst>
          </p:cNvPr>
          <p:cNvSpPr>
            <a:spLocks noGrp="1"/>
          </p:cNvSpPr>
          <p:nvPr>
            <p:ph type="body" sz="quarter" idx="46" hasCustomPrompt="1"/>
          </p:nvPr>
        </p:nvSpPr>
        <p:spPr>
          <a:xfrm>
            <a:off x="9785846" y="5243800"/>
            <a:ext cx="2069690" cy="695361"/>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5" name="Date Placeholder 4">
            <a:extLst>
              <a:ext uri="{FF2B5EF4-FFF2-40B4-BE49-F238E27FC236}">
                <a16:creationId xmlns:a16="http://schemas.microsoft.com/office/drawing/2014/main" id="{5B91FF20-37AD-4448-896C-C37172D16263}"/>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376AF771-F500-4564-96BB-2AC1F13F9D3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9254F218-0E34-408C-AB25-76184E9ACC54}"/>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677729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3FB4E19-B10C-43FA-AB4B-5D0396BD64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cap="all" spc="150" baseline="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3E5C552B-0CAD-4920-B258-233A9F86DF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cap="all" spc="150" baseline="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CE983FFB-15A3-4B11-A130-4565577A3F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cap="all" spc="150" baseline="0">
                <a:solidFill>
                  <a:schemeClr val="tx1">
                    <a:tint val="75000"/>
                  </a:schemeClr>
                </a:solidFill>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3587109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2" r:id="rId7"/>
    <p:sldLayoutId id="2147483663" r:id="rId8"/>
    <p:sldLayoutId id="2147483656" r:id="rId9"/>
    <p:sldLayoutId id="2147483657" r:id="rId10"/>
    <p:sldLayoutId id="2147483664" r:id="rId11"/>
    <p:sldLayoutId id="2147483658" r:id="rId12"/>
    <p:sldLayoutId id="2147483659" r:id="rId13"/>
    <p:sldLayoutId id="2147483660" r:id="rId14"/>
    <p:sldLayoutId id="2147483661" r:id="rId1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customXml" Target="../ink/ink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cjc-rcc.ucalgary.ca/article/view/69443/54280" TargetMode="External"/><Relationship Id="rId2" Type="http://schemas.openxmlformats.org/officeDocument/2006/relationships/hyperlink" Target="http://www.synergeticplaytherapy.com/"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synergeticplaytherapy.com/current-research/"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D64C50-A740-468A-8AB6-F949358D80A6}"/>
              </a:ext>
            </a:extLst>
          </p:cNvPr>
          <p:cNvSpPr>
            <a:spLocks noGrp="1"/>
          </p:cNvSpPr>
          <p:nvPr>
            <p:ph type="title"/>
          </p:nvPr>
        </p:nvSpPr>
        <p:spPr>
          <a:xfrm>
            <a:off x="685636" y="1363849"/>
            <a:ext cx="5278514" cy="2862225"/>
          </a:xfrm>
        </p:spPr>
        <p:txBody>
          <a:bodyPr/>
          <a:lstStyle/>
          <a:p>
            <a:r>
              <a:rPr lang="en-US" dirty="0"/>
              <a:t>Synergetic Play Therapy</a:t>
            </a:r>
          </a:p>
        </p:txBody>
      </p:sp>
      <p:sp>
        <p:nvSpPr>
          <p:cNvPr id="5" name="Text Placeholder 4">
            <a:extLst>
              <a:ext uri="{FF2B5EF4-FFF2-40B4-BE49-F238E27FC236}">
                <a16:creationId xmlns:a16="http://schemas.microsoft.com/office/drawing/2014/main" id="{28F94A06-38B8-4C8F-ABF0-FB763704D01F}"/>
              </a:ext>
            </a:extLst>
          </p:cNvPr>
          <p:cNvSpPr>
            <a:spLocks noGrp="1"/>
          </p:cNvSpPr>
          <p:nvPr>
            <p:ph type="body" sz="quarter" idx="10"/>
          </p:nvPr>
        </p:nvSpPr>
        <p:spPr>
          <a:xfrm>
            <a:off x="685636" y="4876009"/>
            <a:ext cx="5278514" cy="618142"/>
          </a:xfrm>
        </p:spPr>
        <p:txBody>
          <a:bodyPr/>
          <a:lstStyle/>
          <a:p>
            <a:r>
              <a:rPr lang="en-US" sz="1400" dirty="0"/>
              <a:t>Dara Lynne Tabugadir, LPC, NCC</a:t>
            </a:r>
          </a:p>
          <a:p>
            <a:r>
              <a:rPr lang="en-US" sz="1400" dirty="0"/>
              <a:t>Instructor/ Therapist- CU School of Medicine, Dept. of Psychiatry</a:t>
            </a:r>
          </a:p>
          <a:p>
            <a:r>
              <a:rPr lang="en-US" sz="1400" dirty="0"/>
              <a:t>Stress, Trauma, Adversity Research, &amp; Treatment (START) Clinic</a:t>
            </a:r>
          </a:p>
          <a:p>
            <a:endParaRPr lang="en-US" dirty="0"/>
          </a:p>
        </p:txBody>
      </p:sp>
      <p:sp>
        <p:nvSpPr>
          <p:cNvPr id="34" name="Rectangle 33">
            <a:extLst>
              <a:ext uri="{FF2B5EF4-FFF2-40B4-BE49-F238E27FC236}">
                <a16:creationId xmlns:a16="http://schemas.microsoft.com/office/drawing/2014/main" id="{106CDEB7-77E8-4351-9B76-07896E7317C0}"/>
              </a:ext>
              <a:ext uri="{C183D7F6-B498-43B3-948B-1728B52AA6E4}">
                <adec:decorative xmlns:adec="http://schemas.microsoft.com/office/drawing/2017/decorative" val="1"/>
              </a:ext>
            </a:extLst>
          </p:cNvPr>
          <p:cNvSpPr/>
          <p:nvPr/>
        </p:nvSpPr>
        <p:spPr>
          <a:xfrm>
            <a:off x="6696075" y="0"/>
            <a:ext cx="2895600"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6" name="Picture 4" descr="Home - Synergetic Play Therapy Institute">
            <a:extLst>
              <a:ext uri="{FF2B5EF4-FFF2-40B4-BE49-F238E27FC236}">
                <a16:creationId xmlns:a16="http://schemas.microsoft.com/office/drawing/2014/main" id="{AF302FFF-A4A1-D3A4-EF52-62CDB4717C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5234" y="1705708"/>
            <a:ext cx="5506765" cy="3479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569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a:extLst>
              <a:ext uri="{FF2B5EF4-FFF2-40B4-BE49-F238E27FC236}">
                <a16:creationId xmlns:a16="http://schemas.microsoft.com/office/drawing/2014/main" id="{05C9BC75-0FE2-430C-A627-D6478EDBAACA}"/>
              </a:ext>
            </a:extLst>
          </p:cNvPr>
          <p:cNvSpPr>
            <a:spLocks noGrp="1"/>
          </p:cNvSpPr>
          <p:nvPr>
            <p:ph type="title"/>
          </p:nvPr>
        </p:nvSpPr>
        <p:spPr>
          <a:xfrm>
            <a:off x="999846" y="1487527"/>
            <a:ext cx="3038754" cy="1325563"/>
          </a:xfrm>
        </p:spPr>
        <p:txBody>
          <a:bodyPr/>
          <a:lstStyle/>
          <a:p>
            <a:r>
              <a:rPr lang="en-US" dirty="0"/>
              <a:t>Types of Reflections in SPT</a:t>
            </a:r>
          </a:p>
        </p:txBody>
      </p:sp>
      <p:sp>
        <p:nvSpPr>
          <p:cNvPr id="24" name="Text Placeholder 23">
            <a:extLst>
              <a:ext uri="{FF2B5EF4-FFF2-40B4-BE49-F238E27FC236}">
                <a16:creationId xmlns:a16="http://schemas.microsoft.com/office/drawing/2014/main" id="{1A2623C5-D11D-478D-89FB-08576F6F146C}"/>
              </a:ext>
            </a:extLst>
          </p:cNvPr>
          <p:cNvSpPr>
            <a:spLocks noGrp="1"/>
          </p:cNvSpPr>
          <p:nvPr>
            <p:ph type="body" sz="quarter" idx="24"/>
          </p:nvPr>
        </p:nvSpPr>
        <p:spPr>
          <a:xfrm>
            <a:off x="4793628" y="2398332"/>
            <a:ext cx="2357652" cy="475149"/>
          </a:xfrm>
        </p:spPr>
        <p:txBody>
          <a:bodyPr/>
          <a:lstStyle/>
          <a:p>
            <a:r>
              <a:rPr lang="en-US" dirty="0"/>
              <a:t>Observational Based</a:t>
            </a:r>
          </a:p>
        </p:txBody>
      </p:sp>
      <p:sp>
        <p:nvSpPr>
          <p:cNvPr id="14" name="Text Placeholder 13">
            <a:extLst>
              <a:ext uri="{FF2B5EF4-FFF2-40B4-BE49-F238E27FC236}">
                <a16:creationId xmlns:a16="http://schemas.microsoft.com/office/drawing/2014/main" id="{D9036395-3643-4D4E-95D7-0B29D19C01DB}"/>
              </a:ext>
            </a:extLst>
          </p:cNvPr>
          <p:cNvSpPr>
            <a:spLocks noGrp="1"/>
          </p:cNvSpPr>
          <p:nvPr>
            <p:ph type="body" sz="quarter" idx="27"/>
          </p:nvPr>
        </p:nvSpPr>
        <p:spPr>
          <a:xfrm>
            <a:off x="7431772" y="2299842"/>
            <a:ext cx="2357652" cy="475149"/>
          </a:xfrm>
        </p:spPr>
        <p:txBody>
          <a:bodyPr/>
          <a:lstStyle/>
          <a:p>
            <a:r>
              <a:rPr lang="en-US" dirty="0"/>
              <a:t>Body based</a:t>
            </a:r>
          </a:p>
        </p:txBody>
      </p:sp>
      <p:sp>
        <p:nvSpPr>
          <p:cNvPr id="17" name="Text Placeholder 16">
            <a:extLst>
              <a:ext uri="{FF2B5EF4-FFF2-40B4-BE49-F238E27FC236}">
                <a16:creationId xmlns:a16="http://schemas.microsoft.com/office/drawing/2014/main" id="{AE59AABC-71C8-470C-A122-9A1E2B97CB7A}"/>
              </a:ext>
            </a:extLst>
          </p:cNvPr>
          <p:cNvSpPr>
            <a:spLocks noGrp="1"/>
          </p:cNvSpPr>
          <p:nvPr>
            <p:ph type="body" sz="quarter" idx="33"/>
          </p:nvPr>
        </p:nvSpPr>
        <p:spPr>
          <a:xfrm>
            <a:off x="4793628" y="4872561"/>
            <a:ext cx="2357652" cy="475149"/>
          </a:xfrm>
        </p:spPr>
        <p:txBody>
          <a:bodyPr/>
          <a:lstStyle/>
          <a:p>
            <a:r>
              <a:rPr lang="en-US" dirty="0"/>
              <a:t>Limbic based</a:t>
            </a:r>
          </a:p>
        </p:txBody>
      </p:sp>
      <p:sp>
        <p:nvSpPr>
          <p:cNvPr id="20" name="Text Placeholder 19">
            <a:extLst>
              <a:ext uri="{FF2B5EF4-FFF2-40B4-BE49-F238E27FC236}">
                <a16:creationId xmlns:a16="http://schemas.microsoft.com/office/drawing/2014/main" id="{FEAF3F61-C6CA-4894-9AFA-02FDB66099C9}"/>
              </a:ext>
            </a:extLst>
          </p:cNvPr>
          <p:cNvSpPr>
            <a:spLocks noGrp="1"/>
          </p:cNvSpPr>
          <p:nvPr>
            <p:ph type="body" sz="quarter" idx="36"/>
          </p:nvPr>
        </p:nvSpPr>
        <p:spPr>
          <a:xfrm>
            <a:off x="7431772" y="4872561"/>
            <a:ext cx="2357652" cy="475149"/>
          </a:xfrm>
        </p:spPr>
        <p:txBody>
          <a:bodyPr/>
          <a:lstStyle/>
          <a:p>
            <a:r>
              <a:rPr lang="en-US" dirty="0"/>
              <a:t>Cortex based</a:t>
            </a:r>
          </a:p>
        </p:txBody>
      </p:sp>
      <p:sp>
        <p:nvSpPr>
          <p:cNvPr id="2" name="Date Placeholder 1">
            <a:extLst>
              <a:ext uri="{FF2B5EF4-FFF2-40B4-BE49-F238E27FC236}">
                <a16:creationId xmlns:a16="http://schemas.microsoft.com/office/drawing/2014/main" id="{30815B40-F4C8-4775-A47D-043A57A15E97}"/>
              </a:ext>
            </a:extLst>
          </p:cNvPr>
          <p:cNvSpPr>
            <a:spLocks noGrp="1"/>
          </p:cNvSpPr>
          <p:nvPr>
            <p:ph type="dt" sz="half" idx="10"/>
          </p:nvPr>
        </p:nvSpPr>
        <p:spPr>
          <a:xfrm>
            <a:off x="838200" y="4982585"/>
            <a:ext cx="2743200" cy="365125"/>
          </a:xfrm>
        </p:spPr>
        <p:txBody>
          <a:bodyPr/>
          <a:lstStyle/>
          <a:p>
            <a:pPr algn="ctr"/>
            <a:r>
              <a:rPr lang="en-US" sz="1600" dirty="0"/>
              <a:t>Relational Based </a:t>
            </a:r>
          </a:p>
        </p:txBody>
      </p:sp>
      <p:sp>
        <p:nvSpPr>
          <p:cNvPr id="4" name="Slide Number Placeholder 3">
            <a:extLst>
              <a:ext uri="{FF2B5EF4-FFF2-40B4-BE49-F238E27FC236}">
                <a16:creationId xmlns:a16="http://schemas.microsoft.com/office/drawing/2014/main" id="{56A610E7-14D9-43B1-A0E2-CFD8D5311964}"/>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10</a:t>
            </a:fld>
            <a:endParaRPr lang="en-US" dirty="0"/>
          </a:p>
        </p:txBody>
      </p:sp>
      <p:pic>
        <p:nvPicPr>
          <p:cNvPr id="6146" name="Picture 2" descr="The therapy behind play therapy - Counseling Today">
            <a:extLst>
              <a:ext uri="{FF2B5EF4-FFF2-40B4-BE49-F238E27FC236}">
                <a16:creationId xmlns:a16="http://schemas.microsoft.com/office/drawing/2014/main" id="{2E265216-5F50-1445-2251-CE699F67DD39}"/>
              </a:ext>
            </a:extLst>
          </p:cNvPr>
          <p:cNvPicPr>
            <a:picLocks noGrp="1" noChangeAspect="1" noChangeArrowheads="1"/>
          </p:cNvPicPr>
          <p:nvPr>
            <p:ph type="pic" sz="quarter" idx="23"/>
          </p:nvPr>
        </p:nvPicPr>
        <p:blipFill>
          <a:blip r:embed="rId3">
            <a:extLst>
              <a:ext uri="{28A0092B-C50C-407E-A947-70E740481C1C}">
                <a14:useLocalDpi xmlns:a14="http://schemas.microsoft.com/office/drawing/2010/main" val="0"/>
              </a:ext>
            </a:extLst>
          </a:blip>
          <a:srcRect l="1654" r="1654"/>
          <a:stretch>
            <a:fillRect/>
          </a:stretch>
        </p:blipFill>
        <p:spPr bwMode="auto">
          <a:xfrm>
            <a:off x="4793628" y="3346227"/>
            <a:ext cx="2357652" cy="16224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retend Play - Center for Child Counseling">
            <a:extLst>
              <a:ext uri="{FF2B5EF4-FFF2-40B4-BE49-F238E27FC236}">
                <a16:creationId xmlns:a16="http://schemas.microsoft.com/office/drawing/2014/main" id="{4C757255-3340-1373-8D3C-8E3170D56A24}"/>
              </a:ext>
            </a:extLst>
          </p:cNvPr>
          <p:cNvPicPr>
            <a:picLocks noGrp="1" noChangeAspect="1" noChangeArrowheads="1"/>
          </p:cNvPicPr>
          <p:nvPr>
            <p:ph type="pic" sz="quarter" idx="26"/>
          </p:nvPr>
        </p:nvPicPr>
        <p:blipFill>
          <a:blip r:embed="rId4">
            <a:extLst>
              <a:ext uri="{28A0092B-C50C-407E-A947-70E740481C1C}">
                <a14:useLocalDpi xmlns:a14="http://schemas.microsoft.com/office/drawing/2010/main" val="0"/>
              </a:ext>
            </a:extLst>
          </a:blip>
          <a:srcRect l="25327" r="2532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anoe Therapy - Children's Therapy servicing Burlington and the GTA">
            <a:extLst>
              <a:ext uri="{FF2B5EF4-FFF2-40B4-BE49-F238E27FC236}">
                <a16:creationId xmlns:a16="http://schemas.microsoft.com/office/drawing/2014/main" id="{2FC470AA-1C1D-224B-B2EC-4728A3383A81}"/>
              </a:ext>
            </a:extLst>
          </p:cNvPr>
          <p:cNvPicPr>
            <a:picLocks noGrp="1" noChangeAspect="1" noChangeArrowheads="1"/>
          </p:cNvPicPr>
          <p:nvPr>
            <p:ph type="pic" sz="quarter" idx="32"/>
          </p:nvPr>
        </p:nvPicPr>
        <p:blipFill>
          <a:blip r:embed="rId5">
            <a:extLst>
              <a:ext uri="{28A0092B-C50C-407E-A947-70E740481C1C}">
                <a14:useLocalDpi xmlns:a14="http://schemas.microsoft.com/office/drawing/2010/main" val="0"/>
              </a:ext>
            </a:extLst>
          </a:blip>
          <a:srcRect t="13052" b="13052"/>
          <a:stretch>
            <a:fillRect/>
          </a:stretch>
        </p:blipFill>
        <p:spPr bwMode="auto">
          <a:xfrm>
            <a:off x="7431772" y="3268711"/>
            <a:ext cx="2357652" cy="162242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Play Therapy — Child Therapy Blog — Child Counseling in Davidson">
            <a:extLst>
              <a:ext uri="{FF2B5EF4-FFF2-40B4-BE49-F238E27FC236}">
                <a16:creationId xmlns:a16="http://schemas.microsoft.com/office/drawing/2014/main" id="{37302ED3-8FB6-D1AD-9153-69F36B9EBA6C}"/>
              </a:ext>
            </a:extLst>
          </p:cNvPr>
          <p:cNvPicPr>
            <a:picLocks noGrp="1" noChangeAspect="1" noChangeArrowheads="1"/>
          </p:cNvPicPr>
          <p:nvPr>
            <p:ph type="pic" sz="quarter" idx="35"/>
          </p:nvPr>
        </p:nvPicPr>
        <p:blipFill>
          <a:blip r:embed="rId6">
            <a:extLst>
              <a:ext uri="{28A0092B-C50C-407E-A947-70E740481C1C}">
                <a14:useLocalDpi xmlns:a14="http://schemas.microsoft.com/office/drawing/2010/main" val="0"/>
              </a:ext>
            </a:extLst>
          </a:blip>
          <a:srcRect l="1621" r="1621"/>
          <a:stretch>
            <a:fillRect/>
          </a:stretch>
        </p:blipFill>
        <p:spPr bwMode="auto">
          <a:xfrm>
            <a:off x="4793628" y="702693"/>
            <a:ext cx="2357652" cy="1622425"/>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IAPT Board – Iowa Association for Play Therapy">
            <a:extLst>
              <a:ext uri="{FF2B5EF4-FFF2-40B4-BE49-F238E27FC236}">
                <a16:creationId xmlns:a16="http://schemas.microsoft.com/office/drawing/2014/main" id="{3C24208C-AC15-3F13-1ACF-17374F95CF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550" y="3769234"/>
            <a:ext cx="40005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567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6D45E-B3AC-72D9-379B-D3FA0EADAF5E}"/>
              </a:ext>
            </a:extLst>
          </p:cNvPr>
          <p:cNvSpPr>
            <a:spLocks noGrp="1"/>
          </p:cNvSpPr>
          <p:nvPr>
            <p:ph type="title"/>
          </p:nvPr>
        </p:nvSpPr>
        <p:spPr>
          <a:xfrm>
            <a:off x="3721100" y="633998"/>
            <a:ext cx="4749800" cy="527050"/>
          </a:xfrm>
        </p:spPr>
        <p:txBody>
          <a:bodyPr/>
          <a:lstStyle/>
          <a:p>
            <a:pPr algn="ctr"/>
            <a:r>
              <a:rPr lang="en-US" dirty="0"/>
              <a:t>Case</a:t>
            </a:r>
          </a:p>
        </p:txBody>
      </p:sp>
      <p:sp>
        <p:nvSpPr>
          <p:cNvPr id="4" name="Text Placeholder 3">
            <a:extLst>
              <a:ext uri="{FF2B5EF4-FFF2-40B4-BE49-F238E27FC236}">
                <a16:creationId xmlns:a16="http://schemas.microsoft.com/office/drawing/2014/main" id="{D140F6E6-3B7B-43C0-5D42-50E5958C86F6}"/>
              </a:ext>
            </a:extLst>
          </p:cNvPr>
          <p:cNvSpPr>
            <a:spLocks noGrp="1"/>
          </p:cNvSpPr>
          <p:nvPr>
            <p:ph type="body" sz="quarter" idx="15"/>
          </p:nvPr>
        </p:nvSpPr>
        <p:spPr>
          <a:xfrm>
            <a:off x="939632" y="1304044"/>
            <a:ext cx="5156368" cy="3838073"/>
          </a:xfrm>
        </p:spPr>
        <p:txBody>
          <a:bodyPr/>
          <a:lstStyle/>
          <a:p>
            <a:r>
              <a:rPr lang="en-US" dirty="0"/>
              <a:t>Kyle is a Black, 6 year old boy, who was removed from his biological mother’s care after having been exposed to domestic violence between his mother and mother’s partner, as well as having experienced physical abuse by mother’s partner. Since removal, Kyle now lives with his biological father, his partner, and his 1 year old half sister. Prior to being removed from mother’s care, Kyle has never had contact or a relationship with his father. Kyle was also enrolled into a new school during the transition.</a:t>
            </a:r>
          </a:p>
          <a:p>
            <a:endParaRPr lang="en-US" dirty="0"/>
          </a:p>
          <a:p>
            <a:r>
              <a:rPr lang="en-US" dirty="0"/>
              <a:t>Kyle’s father expressed concerns including being aggressive with his half sister when he plays with her, being aggressive with peers at school, difficulty listening, reacts and cries when he is alone, sensitive to loud noises, gets easily upset, nightmares, and self blame/ over-apologizing.</a:t>
            </a:r>
          </a:p>
        </p:txBody>
      </p:sp>
      <p:sp>
        <p:nvSpPr>
          <p:cNvPr id="7" name="Slide Number Placeholder 6">
            <a:extLst>
              <a:ext uri="{FF2B5EF4-FFF2-40B4-BE49-F238E27FC236}">
                <a16:creationId xmlns:a16="http://schemas.microsoft.com/office/drawing/2014/main" id="{8236C1A0-11B9-4F48-774A-B5F240EC00D5}"/>
              </a:ext>
            </a:extLst>
          </p:cNvPr>
          <p:cNvSpPr>
            <a:spLocks noGrp="1"/>
          </p:cNvSpPr>
          <p:nvPr>
            <p:ph type="sldNum" sz="quarter" idx="12"/>
          </p:nvPr>
        </p:nvSpPr>
        <p:spPr/>
        <p:txBody>
          <a:bodyPr/>
          <a:lstStyle/>
          <a:p>
            <a:fld id="{F91729D4-A164-47A3-830D-E792BCE699E4}" type="slidenum">
              <a:rPr lang="en-US" smtClean="0"/>
              <a:t>11</a:t>
            </a:fld>
            <a:endParaRPr lang="en-US" dirty="0"/>
          </a:p>
        </p:txBody>
      </p:sp>
      <p:pic>
        <p:nvPicPr>
          <p:cNvPr id="5122" name="Picture 2" descr="CAPT Online Training">
            <a:extLst>
              <a:ext uri="{FF2B5EF4-FFF2-40B4-BE49-F238E27FC236}">
                <a16:creationId xmlns:a16="http://schemas.microsoft.com/office/drawing/2014/main" id="{CA65F373-4BCE-28B1-A552-D36B8CCBB3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1702" y="2114798"/>
            <a:ext cx="3454303" cy="3318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961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Title 1">
            <a:extLst>
              <a:ext uri="{FF2B5EF4-FFF2-40B4-BE49-F238E27FC236}">
                <a16:creationId xmlns:a16="http://schemas.microsoft.com/office/drawing/2014/main" id="{46B08BBF-7C4A-4FE2-D43C-AEBC5A033709}"/>
              </a:ext>
            </a:extLst>
          </p:cNvPr>
          <p:cNvSpPr>
            <a:spLocks noGrp="1"/>
          </p:cNvSpPr>
          <p:nvPr>
            <p:ph type="title"/>
          </p:nvPr>
        </p:nvSpPr>
        <p:spPr>
          <a:xfrm>
            <a:off x="3818693" y="969241"/>
            <a:ext cx="4749800" cy="527050"/>
          </a:xfrm>
        </p:spPr>
        <p:txBody>
          <a:bodyPr/>
          <a:lstStyle/>
          <a:p>
            <a:pPr algn="ctr"/>
            <a:r>
              <a:rPr lang="en-US" dirty="0"/>
              <a:t>Therapeutic Stages of SPT</a:t>
            </a:r>
          </a:p>
        </p:txBody>
      </p:sp>
      <p:pic>
        <p:nvPicPr>
          <p:cNvPr id="2052" name="Picture 4">
            <a:extLst>
              <a:ext uri="{FF2B5EF4-FFF2-40B4-BE49-F238E27FC236}">
                <a16:creationId xmlns:a16="http://schemas.microsoft.com/office/drawing/2014/main" id="{55E08E92-DAB5-6C16-DC07-A067A5389D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54"/>
          <a:stretch/>
        </p:blipFill>
        <p:spPr bwMode="auto">
          <a:xfrm rot="16200000">
            <a:off x="1656035" y="1534057"/>
            <a:ext cx="3936195" cy="5138921"/>
          </a:xfrm>
          <a:prstGeom prst="rect">
            <a:avLst/>
          </a:prstGeom>
          <a:solidFill>
            <a:srgbClr val="FFFFFF"/>
          </a:solidFill>
        </p:spPr>
      </p:pic>
      <p:sp>
        <p:nvSpPr>
          <p:cNvPr id="2059" name="Text Placeholder 3">
            <a:extLst>
              <a:ext uri="{FF2B5EF4-FFF2-40B4-BE49-F238E27FC236}">
                <a16:creationId xmlns:a16="http://schemas.microsoft.com/office/drawing/2014/main" id="{9A6C5988-0F95-643E-3124-7296CF32B2CD}"/>
              </a:ext>
            </a:extLst>
          </p:cNvPr>
          <p:cNvSpPr>
            <a:spLocks noGrp="1"/>
          </p:cNvSpPr>
          <p:nvPr>
            <p:ph type="body" sz="quarter" idx="15"/>
          </p:nvPr>
        </p:nvSpPr>
        <p:spPr>
          <a:xfrm>
            <a:off x="6962274" y="1845328"/>
            <a:ext cx="5026528" cy="4511021"/>
          </a:xfrm>
        </p:spPr>
        <p:txBody>
          <a:bodyPr/>
          <a:lstStyle/>
          <a:p>
            <a:r>
              <a:rPr lang="en-US" dirty="0"/>
              <a:t>Orient: Child orients to you, toys, and the room</a:t>
            </a:r>
          </a:p>
          <a:p>
            <a:endParaRPr lang="en-US" dirty="0"/>
          </a:p>
          <a:p>
            <a:r>
              <a:rPr lang="en-US" dirty="0"/>
              <a:t>Working: Child will do everything in their power to help you understand their experience/ what it’s like to be them</a:t>
            </a:r>
          </a:p>
          <a:p>
            <a:endParaRPr lang="en-US" dirty="0"/>
          </a:p>
          <a:p>
            <a:r>
              <a:rPr lang="en-US" dirty="0"/>
              <a:t>Empowerment: Symptoms integrate as they begin to demonstrate new skills and respond to challenges in new ways</a:t>
            </a:r>
          </a:p>
          <a:p>
            <a:endParaRPr lang="en-US" dirty="0"/>
          </a:p>
          <a:p>
            <a:r>
              <a:rPr lang="en-US" dirty="0"/>
              <a:t>Termination: developmental age matches chronological age, goals are met</a:t>
            </a:r>
          </a:p>
        </p:txBody>
      </p:sp>
      <p:sp>
        <p:nvSpPr>
          <p:cNvPr id="2065" name="Slide Number Placeholder 6">
            <a:extLst>
              <a:ext uri="{FF2B5EF4-FFF2-40B4-BE49-F238E27FC236}">
                <a16:creationId xmlns:a16="http://schemas.microsoft.com/office/drawing/2014/main" id="{FCA38094-B3FF-6FDC-8424-FBADC6D4FCE4}"/>
              </a:ext>
            </a:extLst>
          </p:cNvPr>
          <p:cNvSpPr>
            <a:spLocks noGrp="1"/>
          </p:cNvSpPr>
          <p:nvPr>
            <p:ph type="sldNum" sz="quarter" idx="12"/>
          </p:nvPr>
        </p:nvSpPr>
        <p:spPr>
          <a:xfrm>
            <a:off x="8610600" y="6356350"/>
            <a:ext cx="2743200" cy="365125"/>
          </a:xfrm>
        </p:spPr>
        <p:txBody>
          <a:bodyPr/>
          <a:lstStyle/>
          <a:p>
            <a:pPr>
              <a:spcAft>
                <a:spcPts val="600"/>
              </a:spcAft>
            </a:pPr>
            <a:fld id="{F91729D4-A164-47A3-830D-E792BCE699E4}" type="slidenum">
              <a:rPr lang="en-US" smtClean="0"/>
              <a:pPr>
                <a:spcAft>
                  <a:spcPts val="600"/>
                </a:spcAft>
              </a:pPr>
              <a:t>12</a:t>
            </a:fld>
            <a:endParaRPr lang="en-US"/>
          </a:p>
        </p:txBody>
      </p:sp>
    </p:spTree>
    <p:extLst>
      <p:ext uri="{BB962C8B-B14F-4D97-AF65-F5344CB8AC3E}">
        <p14:creationId xmlns:p14="http://schemas.microsoft.com/office/powerpoint/2010/main" val="278866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A24E6996-E70E-563E-A697-56813601667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05908" y="37362"/>
            <a:ext cx="4895162" cy="6410088"/>
          </a:xfrm>
          <a:prstGeom prst="rect">
            <a:avLst/>
          </a:prstGeom>
          <a:solidFill>
            <a:srgbClr val="FFFFFF"/>
          </a:solidFill>
        </p:spPr>
      </p:pic>
      <p:sp>
        <p:nvSpPr>
          <p:cNvPr id="6" name="TextBox 5">
            <a:extLst>
              <a:ext uri="{FF2B5EF4-FFF2-40B4-BE49-F238E27FC236}">
                <a16:creationId xmlns:a16="http://schemas.microsoft.com/office/drawing/2014/main" id="{A730185B-B5AA-980C-3172-F0789A35106E}"/>
              </a:ext>
            </a:extLst>
          </p:cNvPr>
          <p:cNvSpPr txBox="1"/>
          <p:nvPr/>
        </p:nvSpPr>
        <p:spPr>
          <a:xfrm>
            <a:off x="159048" y="4487426"/>
            <a:ext cx="3864312" cy="769441"/>
          </a:xfrm>
          <a:prstGeom prst="rect">
            <a:avLst/>
          </a:prstGeom>
          <a:noFill/>
        </p:spPr>
        <p:txBody>
          <a:bodyPr wrap="square" rtlCol="0">
            <a:spAutoFit/>
          </a:bodyPr>
          <a:lstStyle/>
          <a:p>
            <a:pPr algn="ctr"/>
            <a:r>
              <a:rPr lang="en-US" sz="1100" dirty="0"/>
              <a:t>Emphasis is on environment; hypervigilance, anxiety, explosions, mixed messages, uncertainty.  Sense that the world is not okay.</a:t>
            </a:r>
            <a:br>
              <a:rPr lang="en-US" sz="1100" dirty="0"/>
            </a:br>
            <a:endParaRPr lang="en-US" sz="1100" dirty="0"/>
          </a:p>
        </p:txBody>
      </p:sp>
      <p:sp>
        <p:nvSpPr>
          <p:cNvPr id="8" name="Title 7">
            <a:extLst>
              <a:ext uri="{FF2B5EF4-FFF2-40B4-BE49-F238E27FC236}">
                <a16:creationId xmlns:a16="http://schemas.microsoft.com/office/drawing/2014/main" id="{07DCD744-56CD-6EC3-C5CB-18831A4B2B11}"/>
              </a:ext>
            </a:extLst>
          </p:cNvPr>
          <p:cNvSpPr>
            <a:spLocks noGrp="1"/>
          </p:cNvSpPr>
          <p:nvPr>
            <p:ph type="title"/>
          </p:nvPr>
        </p:nvSpPr>
        <p:spPr>
          <a:xfrm>
            <a:off x="39825" y="37362"/>
            <a:ext cx="6056175" cy="1195318"/>
          </a:xfrm>
        </p:spPr>
        <p:txBody>
          <a:bodyPr/>
          <a:lstStyle/>
          <a:p>
            <a:r>
              <a:rPr lang="en-US" sz="2800" b="1" dirty="0">
                <a:solidFill>
                  <a:schemeClr val="accent2">
                    <a:lumMod val="60000"/>
                    <a:lumOff val="40000"/>
                  </a:schemeClr>
                </a:solidFill>
              </a:rPr>
              <a:t>What it looks like in the Playroom</a:t>
            </a:r>
          </a:p>
        </p:txBody>
      </p:sp>
      <p:sp>
        <p:nvSpPr>
          <p:cNvPr id="10" name="TextBox 9">
            <a:extLst>
              <a:ext uri="{FF2B5EF4-FFF2-40B4-BE49-F238E27FC236}">
                <a16:creationId xmlns:a16="http://schemas.microsoft.com/office/drawing/2014/main" id="{2A1B8311-A268-4D7C-9A22-59168FDB9833}"/>
              </a:ext>
            </a:extLst>
          </p:cNvPr>
          <p:cNvSpPr txBox="1"/>
          <p:nvPr/>
        </p:nvSpPr>
        <p:spPr>
          <a:xfrm>
            <a:off x="159048" y="5272107"/>
            <a:ext cx="3513792" cy="430887"/>
          </a:xfrm>
          <a:prstGeom prst="rect">
            <a:avLst/>
          </a:prstGeom>
          <a:noFill/>
        </p:spPr>
        <p:txBody>
          <a:bodyPr wrap="square" rtlCol="0">
            <a:spAutoFit/>
          </a:bodyPr>
          <a:lstStyle/>
          <a:p>
            <a:r>
              <a:rPr lang="en-US" sz="1100" dirty="0"/>
              <a:t>Crawled up, minimal talking, eye contact, &amp; movement, often </a:t>
            </a:r>
            <a:r>
              <a:rPr lang="en-US" sz="1100" dirty="0" err="1"/>
              <a:t>hypoaroused</a:t>
            </a:r>
            <a:r>
              <a:rPr lang="en-US" sz="1100" dirty="0"/>
              <a:t>, collapsed experience</a:t>
            </a:r>
          </a:p>
        </p:txBody>
      </p:sp>
      <p:sp>
        <p:nvSpPr>
          <p:cNvPr id="11" name="TextBox 10">
            <a:extLst>
              <a:ext uri="{FF2B5EF4-FFF2-40B4-BE49-F238E27FC236}">
                <a16:creationId xmlns:a16="http://schemas.microsoft.com/office/drawing/2014/main" id="{7BB44F85-82A6-DD02-5268-5B64DE225520}"/>
              </a:ext>
            </a:extLst>
          </p:cNvPr>
          <p:cNvSpPr txBox="1"/>
          <p:nvPr/>
        </p:nvSpPr>
        <p:spPr>
          <a:xfrm>
            <a:off x="455412" y="3742970"/>
            <a:ext cx="3988392" cy="461665"/>
          </a:xfrm>
          <a:prstGeom prst="rect">
            <a:avLst/>
          </a:prstGeom>
          <a:noFill/>
        </p:spPr>
        <p:txBody>
          <a:bodyPr wrap="square" rtlCol="0">
            <a:spAutoFit/>
          </a:bodyPr>
          <a:lstStyle/>
          <a:p>
            <a:r>
              <a:rPr lang="en-US" sz="1200" dirty="0"/>
              <a:t>It’s the therapist; rules change on you, confused, being handcuffed, eyes rolled at you, ‘good’ or ‘bad’ person</a:t>
            </a:r>
          </a:p>
        </p:txBody>
      </p:sp>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BF820C9A-E3B4-CF1A-A285-C2419F4B7819}"/>
                  </a:ext>
                </a:extLst>
              </p14:cNvPr>
              <p14:cNvContentPartPr/>
              <p14:nvPr/>
            </p14:nvContentPartPr>
            <p14:xfrm>
              <a:off x="1527955" y="3596578"/>
              <a:ext cx="8118360" cy="192600"/>
            </p14:xfrm>
          </p:contentPart>
        </mc:Choice>
        <mc:Fallback xmlns="">
          <p:pic>
            <p:nvPicPr>
              <p:cNvPr id="14" name="Ink 13">
                <a:extLst>
                  <a:ext uri="{FF2B5EF4-FFF2-40B4-BE49-F238E27FC236}">
                    <a16:creationId xmlns:a16="http://schemas.microsoft.com/office/drawing/2014/main" id="{BF820C9A-E3B4-CF1A-A285-C2419F4B7819}"/>
                  </a:ext>
                </a:extLst>
              </p:cNvPr>
              <p:cNvPicPr/>
              <p:nvPr/>
            </p:nvPicPr>
            <p:blipFill>
              <a:blip r:embed="rId5"/>
              <a:stretch>
                <a:fillRect/>
              </a:stretch>
            </p:blipFill>
            <p:spPr>
              <a:xfrm>
                <a:off x="1474315" y="3488578"/>
                <a:ext cx="8226000" cy="408240"/>
              </a:xfrm>
              <a:prstGeom prst="rect">
                <a:avLst/>
              </a:prstGeom>
            </p:spPr>
          </p:pic>
        </mc:Fallback>
      </mc:AlternateContent>
      <p:sp>
        <p:nvSpPr>
          <p:cNvPr id="15" name="TextBox 14">
            <a:extLst>
              <a:ext uri="{FF2B5EF4-FFF2-40B4-BE49-F238E27FC236}">
                <a16:creationId xmlns:a16="http://schemas.microsoft.com/office/drawing/2014/main" id="{519F6B2F-7E84-E9CB-702E-AE7786C1D8A5}"/>
              </a:ext>
            </a:extLst>
          </p:cNvPr>
          <p:cNvSpPr txBox="1"/>
          <p:nvPr/>
        </p:nvSpPr>
        <p:spPr>
          <a:xfrm>
            <a:off x="7134330" y="3044651"/>
            <a:ext cx="3584528" cy="338554"/>
          </a:xfrm>
          <a:prstGeom prst="rect">
            <a:avLst/>
          </a:prstGeom>
          <a:noFill/>
        </p:spPr>
        <p:txBody>
          <a:bodyPr wrap="square" rtlCol="0">
            <a:spAutoFit/>
          </a:bodyPr>
          <a:lstStyle/>
          <a:p>
            <a:r>
              <a:rPr lang="en-US" sz="1600" dirty="0"/>
              <a:t>Emphasis is on quantity over quality; </a:t>
            </a:r>
          </a:p>
        </p:txBody>
      </p:sp>
      <p:sp>
        <p:nvSpPr>
          <p:cNvPr id="19" name="TextBox 18">
            <a:extLst>
              <a:ext uri="{FF2B5EF4-FFF2-40B4-BE49-F238E27FC236}">
                <a16:creationId xmlns:a16="http://schemas.microsoft.com/office/drawing/2014/main" id="{07E51A5B-814D-304C-39C4-952A1FD17F0C}"/>
              </a:ext>
            </a:extLst>
          </p:cNvPr>
          <p:cNvSpPr txBox="1"/>
          <p:nvPr/>
        </p:nvSpPr>
        <p:spPr>
          <a:xfrm>
            <a:off x="6903720" y="2377440"/>
            <a:ext cx="4038600" cy="369332"/>
          </a:xfrm>
          <a:prstGeom prst="rect">
            <a:avLst/>
          </a:prstGeom>
          <a:noFill/>
        </p:spPr>
        <p:txBody>
          <a:bodyPr wrap="square" rtlCol="0">
            <a:spAutoFit/>
          </a:bodyPr>
          <a:lstStyle/>
          <a:p>
            <a:r>
              <a:rPr lang="en-US" dirty="0"/>
              <a:t>Quality over quantity; </a:t>
            </a:r>
          </a:p>
        </p:txBody>
      </p:sp>
      <p:sp>
        <p:nvSpPr>
          <p:cNvPr id="21" name="TextBox 20">
            <a:extLst>
              <a:ext uri="{FF2B5EF4-FFF2-40B4-BE49-F238E27FC236}">
                <a16:creationId xmlns:a16="http://schemas.microsoft.com/office/drawing/2014/main" id="{EE1D2015-522E-FB00-FCDC-91BCF8EB7844}"/>
              </a:ext>
            </a:extLst>
          </p:cNvPr>
          <p:cNvSpPr txBox="1"/>
          <p:nvPr/>
        </p:nvSpPr>
        <p:spPr>
          <a:xfrm>
            <a:off x="6903720" y="1506237"/>
            <a:ext cx="3815138" cy="584775"/>
          </a:xfrm>
          <a:prstGeom prst="rect">
            <a:avLst/>
          </a:prstGeom>
          <a:noFill/>
        </p:spPr>
        <p:txBody>
          <a:bodyPr wrap="square" rtlCol="0">
            <a:spAutoFit/>
          </a:bodyPr>
          <a:lstStyle/>
          <a:p>
            <a:r>
              <a:rPr lang="en-US" sz="1600" dirty="0"/>
              <a:t>Meaning making, integration.  Emotional age matches developmental age</a:t>
            </a:r>
          </a:p>
        </p:txBody>
      </p:sp>
    </p:spTree>
    <p:extLst>
      <p:ext uri="{BB962C8B-B14F-4D97-AF65-F5344CB8AC3E}">
        <p14:creationId xmlns:p14="http://schemas.microsoft.com/office/powerpoint/2010/main" val="399313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368F1-C9D6-BBE8-D9EC-AC9E896D3DA5}"/>
              </a:ext>
            </a:extLst>
          </p:cNvPr>
          <p:cNvSpPr>
            <a:spLocks noGrp="1"/>
          </p:cNvSpPr>
          <p:nvPr>
            <p:ph type="title"/>
          </p:nvPr>
        </p:nvSpPr>
        <p:spPr>
          <a:xfrm>
            <a:off x="2704665" y="136525"/>
            <a:ext cx="6782669" cy="839019"/>
          </a:xfrm>
        </p:spPr>
        <p:txBody>
          <a:bodyPr/>
          <a:lstStyle/>
          <a:p>
            <a:pPr algn="ctr"/>
            <a:r>
              <a:rPr lang="en-US" sz="2400" b="1" dirty="0"/>
              <a:t>Caregiver involvement and Support</a:t>
            </a:r>
          </a:p>
        </p:txBody>
      </p:sp>
      <p:sp>
        <p:nvSpPr>
          <p:cNvPr id="4" name="Text Placeholder 3">
            <a:extLst>
              <a:ext uri="{FF2B5EF4-FFF2-40B4-BE49-F238E27FC236}">
                <a16:creationId xmlns:a16="http://schemas.microsoft.com/office/drawing/2014/main" id="{8B1F9DBF-0EAA-16B5-DF75-4A7FE43F0AED}"/>
              </a:ext>
            </a:extLst>
          </p:cNvPr>
          <p:cNvSpPr>
            <a:spLocks noGrp="1"/>
          </p:cNvSpPr>
          <p:nvPr>
            <p:ph type="body" sz="quarter" idx="15"/>
          </p:nvPr>
        </p:nvSpPr>
        <p:spPr>
          <a:xfrm>
            <a:off x="7857807" y="1653006"/>
            <a:ext cx="4334193" cy="3364420"/>
          </a:xfrm>
        </p:spPr>
        <p:txBody>
          <a:bodyPr/>
          <a:lstStyle/>
          <a:p>
            <a:pPr marL="285750" indent="-285750">
              <a:buFont typeface="Arial" panose="020B0604020202020204" pitchFamily="34" charset="0"/>
              <a:buChar char="•"/>
            </a:pPr>
            <a:r>
              <a:rPr lang="en-US" sz="1800" dirty="0"/>
              <a:t>Caregivers identify symptoms</a:t>
            </a:r>
          </a:p>
          <a:p>
            <a:pPr marL="285750" indent="-285750">
              <a:buFont typeface="Arial" panose="020B0604020202020204" pitchFamily="34" charset="0"/>
              <a:buChar char="•"/>
            </a:pPr>
            <a:r>
              <a:rPr lang="en-US" sz="1800" dirty="0"/>
              <a:t>SMART Goals with caregivers determined</a:t>
            </a:r>
          </a:p>
          <a:p>
            <a:pPr marL="285750" indent="-285750">
              <a:buFont typeface="Arial" panose="020B0604020202020204" pitchFamily="34" charset="0"/>
              <a:buChar char="•"/>
            </a:pPr>
            <a:r>
              <a:rPr lang="en-US" sz="1800" dirty="0"/>
              <a:t>SPT helps caregivers be their own external regulators for their child</a:t>
            </a:r>
          </a:p>
          <a:p>
            <a:pPr marL="971550" lvl="1" indent="-285750"/>
            <a:r>
              <a:rPr lang="en-US" sz="1400" dirty="0"/>
              <a:t>Psychoeducation </a:t>
            </a:r>
          </a:p>
          <a:p>
            <a:pPr marL="971550" lvl="1" indent="-285750"/>
            <a:r>
              <a:rPr lang="en-US" sz="1400" dirty="0"/>
              <a:t>Attunement and Modulation</a:t>
            </a:r>
          </a:p>
          <a:p>
            <a:pPr marL="971550" lvl="1" indent="-285750"/>
            <a:r>
              <a:rPr lang="en-US" sz="1400" dirty="0"/>
              <a:t>Whole Brain Child- Good Resource!</a:t>
            </a:r>
          </a:p>
          <a:p>
            <a:pPr marL="971550" lvl="1" indent="-285750"/>
            <a:endParaRPr lang="en-US" dirty="0"/>
          </a:p>
        </p:txBody>
      </p:sp>
      <p:sp>
        <p:nvSpPr>
          <p:cNvPr id="7" name="Slide Number Placeholder 6">
            <a:extLst>
              <a:ext uri="{FF2B5EF4-FFF2-40B4-BE49-F238E27FC236}">
                <a16:creationId xmlns:a16="http://schemas.microsoft.com/office/drawing/2014/main" id="{9C36DD78-DBE6-DAF7-4C22-E13FD7D05194}"/>
              </a:ext>
            </a:extLst>
          </p:cNvPr>
          <p:cNvSpPr>
            <a:spLocks noGrp="1"/>
          </p:cNvSpPr>
          <p:nvPr>
            <p:ph type="sldNum" sz="quarter" idx="12"/>
          </p:nvPr>
        </p:nvSpPr>
        <p:spPr/>
        <p:txBody>
          <a:bodyPr/>
          <a:lstStyle/>
          <a:p>
            <a:fld id="{F91729D4-A164-47A3-830D-E792BCE699E4}" type="slidenum">
              <a:rPr lang="en-US" smtClean="0"/>
              <a:t>14</a:t>
            </a:fld>
            <a:endParaRPr lang="en-US" dirty="0"/>
          </a:p>
        </p:txBody>
      </p:sp>
      <p:pic>
        <p:nvPicPr>
          <p:cNvPr id="3086" name="Picture 14">
            <a:extLst>
              <a:ext uri="{FF2B5EF4-FFF2-40B4-BE49-F238E27FC236}">
                <a16:creationId xmlns:a16="http://schemas.microsoft.com/office/drawing/2014/main" id="{490E5569-FF72-82C2-44E4-07A5E3185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712" y="1426028"/>
            <a:ext cx="6782670" cy="459377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C892054-DEAD-23ED-9312-21FF0613D74B}"/>
              </a:ext>
            </a:extLst>
          </p:cNvPr>
          <p:cNvSpPr txBox="1"/>
          <p:nvPr/>
        </p:nvSpPr>
        <p:spPr>
          <a:xfrm>
            <a:off x="348343" y="6642556"/>
            <a:ext cx="7043057" cy="215444"/>
          </a:xfrm>
          <a:prstGeom prst="rect">
            <a:avLst/>
          </a:prstGeom>
          <a:noFill/>
        </p:spPr>
        <p:txBody>
          <a:bodyPr wrap="square" rtlCol="0">
            <a:spAutoFit/>
          </a:bodyPr>
          <a:lstStyle/>
          <a:p>
            <a:r>
              <a:rPr lang="en-US" sz="800" dirty="0"/>
              <a:t>Retrieved from: https://johansonconsulting.ca/2020/04/28/growing-resilience-stepping-into-your-power/</a:t>
            </a:r>
          </a:p>
        </p:txBody>
      </p:sp>
    </p:spTree>
    <p:extLst>
      <p:ext uri="{BB962C8B-B14F-4D97-AF65-F5344CB8AC3E}">
        <p14:creationId xmlns:p14="http://schemas.microsoft.com/office/powerpoint/2010/main" val="957570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985311D1-54C5-4629-99A1-D0E53D8E6534}"/>
              </a:ext>
            </a:extLst>
          </p:cNvPr>
          <p:cNvSpPr>
            <a:spLocks noGrp="1"/>
          </p:cNvSpPr>
          <p:nvPr>
            <p:ph type="title"/>
          </p:nvPr>
        </p:nvSpPr>
        <p:spPr>
          <a:xfrm>
            <a:off x="6197600" y="2239736"/>
            <a:ext cx="4749800" cy="527050"/>
          </a:xfrm>
        </p:spPr>
        <p:txBody>
          <a:bodyPr anchor="b">
            <a:normAutofit/>
          </a:bodyPr>
          <a:lstStyle/>
          <a:p>
            <a:r>
              <a:rPr lang="en-US" sz="1500" dirty="0"/>
              <a:t>4 Threats to the Brain</a:t>
            </a:r>
          </a:p>
        </p:txBody>
      </p:sp>
      <p:sp>
        <p:nvSpPr>
          <p:cNvPr id="17" name="Text Placeholder 16">
            <a:extLst>
              <a:ext uri="{FF2B5EF4-FFF2-40B4-BE49-F238E27FC236}">
                <a16:creationId xmlns:a16="http://schemas.microsoft.com/office/drawing/2014/main" id="{172E38AD-9DB1-4BF6-B4CA-5E36E2D4D485}"/>
              </a:ext>
            </a:extLst>
          </p:cNvPr>
          <p:cNvSpPr>
            <a:spLocks noGrp="1"/>
          </p:cNvSpPr>
          <p:nvPr>
            <p:ph type="body" sz="quarter" idx="15"/>
          </p:nvPr>
        </p:nvSpPr>
        <p:spPr>
          <a:xfrm>
            <a:off x="6197600" y="3240977"/>
            <a:ext cx="4749800" cy="2129971"/>
          </a:xfrm>
        </p:spPr>
        <p:txBody>
          <a:bodyPr>
            <a:normAutofit/>
          </a:bodyPr>
          <a:lstStyle/>
          <a:p>
            <a:pPr>
              <a:spcAft>
                <a:spcPts val="600"/>
              </a:spcAft>
            </a:pPr>
            <a:r>
              <a:rPr lang="en-US" dirty="0"/>
              <a:t>Physical and emotional safety</a:t>
            </a:r>
          </a:p>
          <a:p>
            <a:pPr>
              <a:spcAft>
                <a:spcPts val="600"/>
              </a:spcAft>
            </a:pPr>
            <a:r>
              <a:rPr lang="en-US" dirty="0"/>
              <a:t>The unknown</a:t>
            </a:r>
          </a:p>
          <a:p>
            <a:pPr>
              <a:spcAft>
                <a:spcPts val="600"/>
              </a:spcAft>
            </a:pPr>
            <a:r>
              <a:rPr lang="en-US" dirty="0"/>
              <a:t>Incongruence in the environment</a:t>
            </a:r>
          </a:p>
          <a:p>
            <a:pPr>
              <a:spcAft>
                <a:spcPts val="600"/>
              </a:spcAft>
            </a:pPr>
            <a:r>
              <a:rPr lang="en-US" dirty="0"/>
              <a:t>“Should” ourselves</a:t>
            </a:r>
          </a:p>
        </p:txBody>
      </p:sp>
      <p:sp>
        <p:nvSpPr>
          <p:cNvPr id="4" name="Slide Number Placeholder 3">
            <a:extLst>
              <a:ext uri="{FF2B5EF4-FFF2-40B4-BE49-F238E27FC236}">
                <a16:creationId xmlns:a16="http://schemas.microsoft.com/office/drawing/2014/main" id="{97E49766-851F-4808-BD95-B55C6D1316C1}"/>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F91729D4-A164-47A3-830D-E792BCE699E4}" type="slidenum">
              <a:rPr lang="en-US" smtClean="0"/>
              <a:pPr>
                <a:spcAft>
                  <a:spcPts val="600"/>
                </a:spcAft>
              </a:pPr>
              <a:t>15</a:t>
            </a:fld>
            <a:endParaRPr lang="en-US"/>
          </a:p>
        </p:txBody>
      </p:sp>
      <p:pic>
        <p:nvPicPr>
          <p:cNvPr id="7170" name="Picture 2" descr="The first step to painting from your right brain (and why that's important)  - Anna Mason Art">
            <a:extLst>
              <a:ext uri="{FF2B5EF4-FFF2-40B4-BE49-F238E27FC236}">
                <a16:creationId xmlns:a16="http://schemas.microsoft.com/office/drawing/2014/main" id="{0C012E59-AFF0-B825-F4E7-5DFE2776BD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80487"/>
            <a:ext cx="4749800" cy="5275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807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The Calming Power of Art">
            <a:extLst>
              <a:ext uri="{FF2B5EF4-FFF2-40B4-BE49-F238E27FC236}">
                <a16:creationId xmlns:a16="http://schemas.microsoft.com/office/drawing/2014/main" id="{14CDFE0F-826F-B49D-745A-BAAFB02F7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5687"/>
            <a:ext cx="12192000" cy="1143959"/>
          </a:xfrm>
          <a:prstGeom prst="rect">
            <a:avLst/>
          </a:prstGeom>
          <a:noFill/>
          <a:extLst>
            <a:ext uri="{909E8E84-426E-40DD-AFC4-6F175D3DCCD1}">
              <a14:hiddenFill xmlns:a14="http://schemas.microsoft.com/office/drawing/2010/main">
                <a:solidFill>
                  <a:srgbClr val="FFFFFF"/>
                </a:solidFill>
              </a14:hiddenFill>
            </a:ext>
          </a:extLst>
        </p:spPr>
      </p:pic>
      <p:sp>
        <p:nvSpPr>
          <p:cNvPr id="31" name="Title 30">
            <a:extLst>
              <a:ext uri="{FF2B5EF4-FFF2-40B4-BE49-F238E27FC236}">
                <a16:creationId xmlns:a16="http://schemas.microsoft.com/office/drawing/2014/main" id="{C40D3CB1-60FB-44E7-A807-4460AFADD914}"/>
              </a:ext>
            </a:extLst>
          </p:cNvPr>
          <p:cNvSpPr>
            <a:spLocks noGrp="1"/>
          </p:cNvSpPr>
          <p:nvPr>
            <p:ph type="title"/>
          </p:nvPr>
        </p:nvSpPr>
        <p:spPr>
          <a:xfrm>
            <a:off x="1241693" y="908224"/>
            <a:ext cx="10324009" cy="726137"/>
          </a:xfrm>
        </p:spPr>
        <p:txBody>
          <a:bodyPr/>
          <a:lstStyle/>
          <a:p>
            <a:pPr algn="ctr"/>
            <a:r>
              <a:rPr lang="en-US" b="1" dirty="0">
                <a:solidFill>
                  <a:schemeClr val="tx1"/>
                </a:solidFill>
              </a:rPr>
              <a:t>9 Tenants of SPT </a:t>
            </a:r>
          </a:p>
        </p:txBody>
      </p:sp>
      <p:sp>
        <p:nvSpPr>
          <p:cNvPr id="23" name="Text Placeholder 22">
            <a:extLst>
              <a:ext uri="{FF2B5EF4-FFF2-40B4-BE49-F238E27FC236}">
                <a16:creationId xmlns:a16="http://schemas.microsoft.com/office/drawing/2014/main" id="{C553A94B-692D-4746-9FFA-FAD2FF823856}"/>
              </a:ext>
            </a:extLst>
          </p:cNvPr>
          <p:cNvSpPr>
            <a:spLocks noGrp="1"/>
          </p:cNvSpPr>
          <p:nvPr>
            <p:ph type="body" sz="quarter" idx="16"/>
          </p:nvPr>
        </p:nvSpPr>
        <p:spPr>
          <a:xfrm>
            <a:off x="195009" y="2469896"/>
            <a:ext cx="3515346" cy="3832417"/>
          </a:xfrm>
        </p:spPr>
        <p:txBody>
          <a:bodyPr/>
          <a:lstStyle/>
          <a:p>
            <a:pPr marL="342900" indent="-342900">
              <a:buAutoNum type="arabicParenR"/>
            </a:pPr>
            <a:r>
              <a:rPr lang="en-US" dirty="0"/>
              <a:t>Support the child in changing their perceptions of a perceived challenging event(s) and thoughts in their lives</a:t>
            </a:r>
          </a:p>
          <a:p>
            <a:pPr marL="342900" indent="-342900">
              <a:buAutoNum type="arabicParenR"/>
            </a:pPr>
            <a:r>
              <a:rPr lang="en-US" dirty="0"/>
              <a:t>Attunement is essential to heal disorganization in lower brain and repattern nervous system</a:t>
            </a:r>
          </a:p>
          <a:p>
            <a:pPr marL="342900" indent="-342900">
              <a:buAutoNum type="arabicParenR"/>
            </a:pPr>
            <a:r>
              <a:rPr lang="en-US" dirty="0"/>
              <a:t>Self regulation is modeled by therapist because children learn through observation</a:t>
            </a:r>
          </a:p>
        </p:txBody>
      </p:sp>
      <p:sp>
        <p:nvSpPr>
          <p:cNvPr id="25" name="Text Placeholder 24">
            <a:extLst>
              <a:ext uri="{FF2B5EF4-FFF2-40B4-BE49-F238E27FC236}">
                <a16:creationId xmlns:a16="http://schemas.microsoft.com/office/drawing/2014/main" id="{94333FF0-B429-4B2E-9910-AAF06DC5C728}"/>
              </a:ext>
            </a:extLst>
          </p:cNvPr>
          <p:cNvSpPr>
            <a:spLocks noGrp="1"/>
          </p:cNvSpPr>
          <p:nvPr>
            <p:ph type="body" sz="quarter" idx="18"/>
          </p:nvPr>
        </p:nvSpPr>
        <p:spPr>
          <a:xfrm>
            <a:off x="4338327" y="2594582"/>
            <a:ext cx="3515346" cy="3325723"/>
          </a:xfrm>
        </p:spPr>
        <p:txBody>
          <a:bodyPr/>
          <a:lstStyle/>
          <a:p>
            <a:r>
              <a:rPr lang="en-US" dirty="0"/>
              <a:t>4)    Child feels safe and engages in       reflective awareness through mindfulness, congruency and authenticity from therapist</a:t>
            </a:r>
          </a:p>
          <a:p>
            <a:pPr marL="342900" indent="-342900">
              <a:buAutoNum type="arabicParenR" startAt="5"/>
            </a:pPr>
            <a:r>
              <a:rPr lang="en-US" dirty="0"/>
              <a:t>Symptoms= dysregulated states of nervous system</a:t>
            </a:r>
          </a:p>
          <a:p>
            <a:pPr marL="342900" indent="-342900">
              <a:buAutoNum type="arabicParenR" startAt="5"/>
            </a:pPr>
            <a:r>
              <a:rPr lang="en-US" dirty="0"/>
              <a:t> Therapist is the most important toy in the playroom</a:t>
            </a:r>
            <a:r>
              <a:rPr lang="en-US" dirty="0">
                <a:sym typeface="Wingdings" panose="05000000000000000000" pitchFamily="2" charset="2"/>
              </a:rPr>
              <a:t> facilitates the relationship</a:t>
            </a:r>
            <a:endParaRPr lang="en-US" dirty="0"/>
          </a:p>
        </p:txBody>
      </p:sp>
      <p:sp>
        <p:nvSpPr>
          <p:cNvPr id="27" name="Text Placeholder 26">
            <a:extLst>
              <a:ext uri="{FF2B5EF4-FFF2-40B4-BE49-F238E27FC236}">
                <a16:creationId xmlns:a16="http://schemas.microsoft.com/office/drawing/2014/main" id="{9533EAD8-15C8-4D9C-8F69-670982F52391}"/>
              </a:ext>
            </a:extLst>
          </p:cNvPr>
          <p:cNvSpPr>
            <a:spLocks noGrp="1"/>
          </p:cNvSpPr>
          <p:nvPr>
            <p:ph type="body" sz="quarter" idx="20"/>
          </p:nvPr>
        </p:nvSpPr>
        <p:spPr>
          <a:xfrm>
            <a:off x="8390325" y="2202716"/>
            <a:ext cx="3515346" cy="3325723"/>
          </a:xfrm>
        </p:spPr>
        <p:txBody>
          <a:bodyPr/>
          <a:lstStyle/>
          <a:p>
            <a:r>
              <a:rPr lang="en-US" dirty="0"/>
              <a:t>7) Supports child getting in touch with their authentic self rather than who the child thinks they should be</a:t>
            </a:r>
          </a:p>
          <a:p>
            <a:r>
              <a:rPr lang="en-US" dirty="0"/>
              <a:t>8) Synergy between the therapist’s authenticity, attunement, congruence and NS regulation support the child in learning how to attach to self= cornerstone of all healing</a:t>
            </a:r>
          </a:p>
          <a:p>
            <a:r>
              <a:rPr lang="en-US" dirty="0"/>
              <a:t>9) Child project their inner world onto toys and therapist setting them up to experience their perception of what it feels like to be them.</a:t>
            </a:r>
          </a:p>
          <a:p>
            <a:endParaRPr lang="en-US" dirty="0"/>
          </a:p>
        </p:txBody>
      </p:sp>
      <p:sp>
        <p:nvSpPr>
          <p:cNvPr id="4" name="Slide Number Placeholder 3">
            <a:extLst>
              <a:ext uri="{FF2B5EF4-FFF2-40B4-BE49-F238E27FC236}">
                <a16:creationId xmlns:a16="http://schemas.microsoft.com/office/drawing/2014/main" id="{17F15162-EA7B-4AF6-9C08-B145E8FA8B98}"/>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16</a:t>
            </a:fld>
            <a:endParaRPr lang="en-US" dirty="0"/>
          </a:p>
        </p:txBody>
      </p:sp>
    </p:spTree>
    <p:extLst>
      <p:ext uri="{BB962C8B-B14F-4D97-AF65-F5344CB8AC3E}">
        <p14:creationId xmlns:p14="http://schemas.microsoft.com/office/powerpoint/2010/main" val="3884075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1F92B90-FD10-47FA-922C-60FD7F0ED4A6}"/>
              </a:ext>
            </a:extLst>
          </p:cNvPr>
          <p:cNvSpPr>
            <a:spLocks noGrp="1"/>
          </p:cNvSpPr>
          <p:nvPr>
            <p:ph type="title"/>
          </p:nvPr>
        </p:nvSpPr>
        <p:spPr>
          <a:xfrm>
            <a:off x="3467853" y="-514378"/>
            <a:ext cx="5256293" cy="1590790"/>
          </a:xfrm>
        </p:spPr>
        <p:txBody>
          <a:bodyPr/>
          <a:lstStyle/>
          <a:p>
            <a:pPr algn="ctr"/>
            <a:r>
              <a:rPr lang="en-US" dirty="0"/>
              <a:t>Resources/References</a:t>
            </a:r>
          </a:p>
        </p:txBody>
      </p:sp>
      <p:sp>
        <p:nvSpPr>
          <p:cNvPr id="10" name="Text Placeholder 9">
            <a:extLst>
              <a:ext uri="{FF2B5EF4-FFF2-40B4-BE49-F238E27FC236}">
                <a16:creationId xmlns:a16="http://schemas.microsoft.com/office/drawing/2014/main" id="{96493815-2B96-4CA9-8D15-F0EB9A1557C5}"/>
              </a:ext>
            </a:extLst>
          </p:cNvPr>
          <p:cNvSpPr>
            <a:spLocks noGrp="1"/>
          </p:cNvSpPr>
          <p:nvPr>
            <p:ph type="body" sz="quarter" idx="16"/>
          </p:nvPr>
        </p:nvSpPr>
        <p:spPr>
          <a:xfrm>
            <a:off x="422031" y="1336431"/>
            <a:ext cx="8920751" cy="4748183"/>
          </a:xfrm>
        </p:spPr>
        <p:txBody>
          <a:bodyPr/>
          <a:lstStyle/>
          <a:p>
            <a:r>
              <a:rPr lang="en-US" sz="1100" dirty="0"/>
              <a:t>All information taken from 6 months SPT training.</a:t>
            </a:r>
          </a:p>
          <a:p>
            <a:r>
              <a:rPr lang="en-US" sz="1100" dirty="0"/>
              <a:t>Training completed through: Synergetic Play Therapy Institute.  Trainer: Lisa Dion, LPC, RPT-S</a:t>
            </a:r>
          </a:p>
          <a:p>
            <a:r>
              <a:rPr lang="en-US" sz="1100" dirty="0"/>
              <a:t>Website, free resources, trainings, and certification information:  </a:t>
            </a:r>
            <a:r>
              <a:rPr lang="en-US" sz="1100" dirty="0">
                <a:hlinkClick r:id="rId2"/>
              </a:rPr>
              <a:t>www.synergeticplaytherapy.com</a:t>
            </a:r>
            <a:endParaRPr lang="en-US" sz="1100" dirty="0"/>
          </a:p>
          <a:p>
            <a:endParaRPr lang="en-US" sz="1100" dirty="0"/>
          </a:p>
          <a:p>
            <a:pPr indent="-457200"/>
            <a:r>
              <a:rPr lang="en-US" sz="1100" b="0" i="0" dirty="0">
                <a:solidFill>
                  <a:srgbClr val="212121"/>
                </a:solidFill>
                <a:effectLst/>
                <a:latin typeface="Roboto" panose="02000000000000000000" pitchFamily="2" charset="0"/>
              </a:rPr>
              <a:t>Kool R, Lawver T. Play therapy: considerations and applications for the practitioner.   Psychiatry (</a:t>
            </a:r>
            <a:r>
              <a:rPr lang="en-US" sz="1100" b="0" i="0" dirty="0" err="1">
                <a:solidFill>
                  <a:srgbClr val="212121"/>
                </a:solidFill>
                <a:effectLst/>
                <a:latin typeface="Roboto" panose="02000000000000000000" pitchFamily="2" charset="0"/>
              </a:rPr>
              <a:t>Edgmont</a:t>
            </a:r>
            <a:r>
              <a:rPr lang="en-US" sz="1100" b="0" i="0" dirty="0">
                <a:solidFill>
                  <a:srgbClr val="212121"/>
                </a:solidFill>
                <a:effectLst/>
                <a:latin typeface="Roboto" panose="02000000000000000000" pitchFamily="2" charset="0"/>
              </a:rPr>
              <a:t>). 2010 Oct;7(10):19-24. PMID: 21103141; PMCID: PMC2989834.</a:t>
            </a:r>
          </a:p>
          <a:p>
            <a:pPr indent="-457200"/>
            <a:endParaRPr lang="en-US" sz="1100" b="0" i="0" dirty="0">
              <a:solidFill>
                <a:srgbClr val="212121"/>
              </a:solidFill>
              <a:effectLst/>
              <a:latin typeface="Roboto" panose="02000000000000000000" pitchFamily="2" charset="0"/>
            </a:endParaRPr>
          </a:p>
          <a:p>
            <a:pPr indent="-457200"/>
            <a:r>
              <a:rPr lang="en-US" sz="1100" dirty="0">
                <a:solidFill>
                  <a:srgbClr val="212121"/>
                </a:solidFill>
                <a:latin typeface="Roboto" panose="02000000000000000000" pitchFamily="2" charset="0"/>
              </a:rPr>
              <a:t>Simmons, J. (2020). Moving toward regulation using synergetic play therapy. West Vancouver, British Colombia: Canadian Journal of Counseling and Psychotherapy. Retrieved from </a:t>
            </a:r>
            <a:r>
              <a:rPr lang="en-US" sz="1100" dirty="0">
                <a:solidFill>
                  <a:srgbClr val="212121"/>
                </a:solidFill>
                <a:latin typeface="Roboto" panose="02000000000000000000" pitchFamily="2" charset="0"/>
                <a:hlinkClick r:id="rId3"/>
              </a:rPr>
              <a:t>https://cjc-rcc.ucalgary.ca/article/view/69443/54280</a:t>
            </a:r>
            <a:endParaRPr lang="en-US" sz="1100" dirty="0">
              <a:solidFill>
                <a:srgbClr val="212121"/>
              </a:solidFill>
              <a:latin typeface="Roboto" panose="02000000000000000000" pitchFamily="2" charset="0"/>
            </a:endParaRPr>
          </a:p>
          <a:p>
            <a:pPr indent="-457200"/>
            <a:endParaRPr lang="en-US" sz="1100" b="0" i="0" dirty="0">
              <a:solidFill>
                <a:srgbClr val="212121"/>
              </a:solidFill>
              <a:effectLst/>
              <a:latin typeface="Roboto" panose="02000000000000000000" pitchFamily="2" charset="0"/>
            </a:endParaRPr>
          </a:p>
          <a:p>
            <a:pPr indent="-457200"/>
            <a:endParaRPr lang="en-US" sz="1100" dirty="0"/>
          </a:p>
          <a:p>
            <a:endParaRPr lang="en-US" sz="1100" dirty="0"/>
          </a:p>
          <a:p>
            <a:endParaRPr lang="en-US" sz="1100" dirty="0"/>
          </a:p>
        </p:txBody>
      </p:sp>
      <p:sp>
        <p:nvSpPr>
          <p:cNvPr id="4" name="Slide Number Placeholder 3">
            <a:extLst>
              <a:ext uri="{FF2B5EF4-FFF2-40B4-BE49-F238E27FC236}">
                <a16:creationId xmlns:a16="http://schemas.microsoft.com/office/drawing/2014/main" id="{0C5EF685-39C2-409F-97E3-2C4713F25B8D}"/>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17</a:t>
            </a:fld>
            <a:endParaRPr lang="en-US" dirty="0"/>
          </a:p>
        </p:txBody>
      </p:sp>
    </p:spTree>
    <p:extLst>
      <p:ext uri="{BB962C8B-B14F-4D97-AF65-F5344CB8AC3E}">
        <p14:creationId xmlns:p14="http://schemas.microsoft.com/office/powerpoint/2010/main" val="2134003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20389-2A00-E3C0-9842-D9118F79724B}"/>
              </a:ext>
            </a:extLst>
          </p:cNvPr>
          <p:cNvSpPr>
            <a:spLocks noGrp="1"/>
          </p:cNvSpPr>
          <p:nvPr>
            <p:ph type="title"/>
          </p:nvPr>
        </p:nvSpPr>
        <p:spPr>
          <a:xfrm>
            <a:off x="3721100" y="1035504"/>
            <a:ext cx="4749800" cy="527050"/>
          </a:xfrm>
        </p:spPr>
        <p:txBody>
          <a:bodyPr/>
          <a:lstStyle/>
          <a:p>
            <a:r>
              <a:rPr lang="en-US" sz="3600" dirty="0"/>
              <a:t>Nice to meet you!</a:t>
            </a:r>
          </a:p>
        </p:txBody>
      </p:sp>
      <p:sp>
        <p:nvSpPr>
          <p:cNvPr id="4" name="Text Placeholder 3">
            <a:extLst>
              <a:ext uri="{FF2B5EF4-FFF2-40B4-BE49-F238E27FC236}">
                <a16:creationId xmlns:a16="http://schemas.microsoft.com/office/drawing/2014/main" id="{AA72B5FC-3CE1-16EE-297C-EBF0F4FCED40}"/>
              </a:ext>
            </a:extLst>
          </p:cNvPr>
          <p:cNvSpPr>
            <a:spLocks noGrp="1"/>
          </p:cNvSpPr>
          <p:nvPr>
            <p:ph type="body" sz="quarter" idx="15"/>
          </p:nvPr>
        </p:nvSpPr>
        <p:spPr>
          <a:xfrm>
            <a:off x="3419641" y="1780673"/>
            <a:ext cx="5352717" cy="4451684"/>
          </a:xfrm>
        </p:spPr>
        <p:txBody>
          <a:bodyPr/>
          <a:lstStyle/>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Received my BA in Psychology, and minored in Anthropology from MSU Denver</a:t>
            </a:r>
          </a:p>
          <a:p>
            <a:endParaRPr lang="en-US" sz="1800" dirty="0"/>
          </a:p>
          <a:p>
            <a:pPr marL="285750" indent="-285750">
              <a:buFont typeface="Arial" panose="020B0604020202020204" pitchFamily="34" charset="0"/>
              <a:buChar char="•"/>
            </a:pPr>
            <a:r>
              <a:rPr lang="en-US" sz="1800" dirty="0"/>
              <a:t>Received my MA in Clinical Mental Health Counseling from UNC</a:t>
            </a:r>
          </a:p>
          <a:p>
            <a:endParaRPr lang="en-US" sz="1800" dirty="0"/>
          </a:p>
          <a:p>
            <a:pPr marL="285750" indent="-285750">
              <a:buFont typeface="Arial" panose="020B0604020202020204" pitchFamily="34" charset="0"/>
              <a:buChar char="•"/>
            </a:pPr>
            <a:r>
              <a:rPr lang="en-US" sz="1800" dirty="0"/>
              <a:t>School based work + play= Fun and witnessing transformations </a:t>
            </a:r>
          </a:p>
          <a:p>
            <a:endParaRPr lang="en-US" sz="1800" dirty="0"/>
          </a:p>
        </p:txBody>
      </p:sp>
      <p:sp>
        <p:nvSpPr>
          <p:cNvPr id="7" name="Slide Number Placeholder 6">
            <a:extLst>
              <a:ext uri="{FF2B5EF4-FFF2-40B4-BE49-F238E27FC236}">
                <a16:creationId xmlns:a16="http://schemas.microsoft.com/office/drawing/2014/main" id="{828C5AB7-36A0-48EC-D16A-C5E03A3C2175}"/>
              </a:ext>
            </a:extLst>
          </p:cNvPr>
          <p:cNvSpPr>
            <a:spLocks noGrp="1"/>
          </p:cNvSpPr>
          <p:nvPr>
            <p:ph type="sldNum" sz="quarter" idx="12"/>
          </p:nvPr>
        </p:nvSpPr>
        <p:spPr/>
        <p:txBody>
          <a:bodyPr/>
          <a:lstStyle/>
          <a:p>
            <a:fld id="{F91729D4-A164-47A3-830D-E792BCE699E4}" type="slidenum">
              <a:rPr lang="en-US" smtClean="0"/>
              <a:t>2</a:t>
            </a:fld>
            <a:endParaRPr lang="en-US" dirty="0"/>
          </a:p>
        </p:txBody>
      </p:sp>
    </p:spTree>
    <p:extLst>
      <p:ext uri="{BB962C8B-B14F-4D97-AF65-F5344CB8AC3E}">
        <p14:creationId xmlns:p14="http://schemas.microsoft.com/office/powerpoint/2010/main" val="1806134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31E845-16BB-AE87-991F-FB3140361447}"/>
              </a:ext>
            </a:extLst>
          </p:cNvPr>
          <p:cNvSpPr>
            <a:spLocks noGrp="1"/>
          </p:cNvSpPr>
          <p:nvPr>
            <p:ph type="title"/>
          </p:nvPr>
        </p:nvSpPr>
        <p:spPr>
          <a:xfrm>
            <a:off x="5996633" y="1466816"/>
            <a:ext cx="4749800" cy="527050"/>
          </a:xfrm>
        </p:spPr>
        <p:txBody>
          <a:bodyPr/>
          <a:lstStyle/>
          <a:p>
            <a:r>
              <a:rPr lang="en-US" dirty="0"/>
              <a:t>Objectives</a:t>
            </a:r>
          </a:p>
        </p:txBody>
      </p:sp>
      <p:sp>
        <p:nvSpPr>
          <p:cNvPr id="7" name="Text Placeholder 6">
            <a:extLst>
              <a:ext uri="{FF2B5EF4-FFF2-40B4-BE49-F238E27FC236}">
                <a16:creationId xmlns:a16="http://schemas.microsoft.com/office/drawing/2014/main" id="{530B08BB-79AE-8F3C-BB47-6C00820A4C36}"/>
              </a:ext>
            </a:extLst>
          </p:cNvPr>
          <p:cNvSpPr>
            <a:spLocks noGrp="1"/>
          </p:cNvSpPr>
          <p:nvPr>
            <p:ph type="body" sz="quarter" idx="15"/>
          </p:nvPr>
        </p:nvSpPr>
        <p:spPr>
          <a:xfrm>
            <a:off x="6096000" y="2263391"/>
            <a:ext cx="4749800" cy="2129971"/>
          </a:xfrm>
        </p:spPr>
        <p:txBody>
          <a:bodyPr/>
          <a:lstStyle/>
          <a:p>
            <a:pPr marL="285750" indent="-285750">
              <a:buFont typeface="Arial" panose="020B0604020202020204" pitchFamily="34" charset="0"/>
              <a:buChar char="•"/>
            </a:pPr>
            <a:r>
              <a:rPr lang="en-US" dirty="0"/>
              <a:t>Understand the basics of Synergetic Play Therapy (SPT) including the tenants, terminology, and play therapy influences</a:t>
            </a:r>
          </a:p>
          <a:p>
            <a:endParaRPr lang="en-US" dirty="0"/>
          </a:p>
          <a:p>
            <a:pPr marL="285750" indent="-285750">
              <a:buFont typeface="Arial" panose="020B0604020202020204" pitchFamily="34" charset="0"/>
              <a:buChar char="•"/>
            </a:pPr>
            <a:r>
              <a:rPr lang="en-US" dirty="0"/>
              <a:t>Describe techniques/interventions to help youth attach to self, and to help with regulation</a:t>
            </a:r>
          </a:p>
          <a:p>
            <a:endParaRPr lang="en-US" dirty="0"/>
          </a:p>
          <a:p>
            <a:pPr marL="285750" indent="-285750">
              <a:buFont typeface="Arial" panose="020B0604020202020204" pitchFamily="34" charset="0"/>
              <a:buChar char="•"/>
            </a:pPr>
            <a:r>
              <a:rPr lang="en-US" dirty="0"/>
              <a:t>Gain an understanding of how SPT can help address trauma symptoms</a:t>
            </a:r>
          </a:p>
        </p:txBody>
      </p:sp>
      <p:pic>
        <p:nvPicPr>
          <p:cNvPr id="1030" name="Picture 6" descr="The therapy behind play therapy - Counseling Today">
            <a:extLst>
              <a:ext uri="{FF2B5EF4-FFF2-40B4-BE49-F238E27FC236}">
                <a16:creationId xmlns:a16="http://schemas.microsoft.com/office/drawing/2014/main" id="{20026D71-912D-552D-3C06-0F2642FA646D}"/>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24478" r="2447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616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E8D036FB-049F-42B9-8221-9EAE4768947B}"/>
              </a:ext>
            </a:extLst>
          </p:cNvPr>
          <p:cNvSpPr>
            <a:spLocks noGrp="1"/>
          </p:cNvSpPr>
          <p:nvPr>
            <p:ph type="title"/>
          </p:nvPr>
        </p:nvSpPr>
        <p:spPr>
          <a:xfrm>
            <a:off x="1355344" y="3828553"/>
            <a:ext cx="3097320" cy="978408"/>
          </a:xfrm>
        </p:spPr>
        <p:txBody>
          <a:bodyPr anchor="ctr">
            <a:noAutofit/>
          </a:bodyPr>
          <a:lstStyle/>
          <a:p>
            <a:r>
              <a:rPr lang="en-US" dirty="0"/>
              <a:t>What is Synergetic Play Therapy (SPT)?</a:t>
            </a:r>
          </a:p>
        </p:txBody>
      </p:sp>
      <p:pic>
        <p:nvPicPr>
          <p:cNvPr id="15" name="Picture 2" descr="Synergetic Play Therapy | Maui, Hawaii">
            <a:extLst>
              <a:ext uri="{FF2B5EF4-FFF2-40B4-BE49-F238E27FC236}">
                <a16:creationId xmlns:a16="http://schemas.microsoft.com/office/drawing/2014/main" id="{50C1BC07-C5D0-4FD3-5572-102DAD1DC6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360" b="22723"/>
          <a:stretch/>
        </p:blipFill>
        <p:spPr bwMode="auto">
          <a:xfrm>
            <a:off x="0" y="0"/>
            <a:ext cx="12191980" cy="205104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C558E8B1-0215-4BC8-AF46-4F9A87F2AEF8}"/>
              </a:ext>
            </a:extLst>
          </p:cNvPr>
          <p:cNvSpPr>
            <a:spLocks noGrp="1"/>
          </p:cNvSpPr>
          <p:nvPr>
            <p:ph type="body" sz="quarter" idx="16"/>
          </p:nvPr>
        </p:nvSpPr>
        <p:spPr>
          <a:xfrm>
            <a:off x="6235700" y="2553493"/>
            <a:ext cx="4749800" cy="4304507"/>
          </a:xfrm>
        </p:spPr>
        <p:txBody>
          <a:bodyPr>
            <a:noAutofit/>
          </a:bodyPr>
          <a:lstStyle/>
          <a:p>
            <a:pPr marL="285750" indent="-285750">
              <a:lnSpc>
                <a:spcPct val="140000"/>
              </a:lnSpc>
              <a:spcAft>
                <a:spcPts val="600"/>
              </a:spcAft>
              <a:buFont typeface="Arial" panose="020B0604020202020204" pitchFamily="34" charset="0"/>
              <a:buChar char="•"/>
            </a:pPr>
            <a:r>
              <a:rPr lang="en-US" sz="1600" dirty="0"/>
              <a:t>Research informed model of play</a:t>
            </a:r>
          </a:p>
          <a:p>
            <a:pPr>
              <a:lnSpc>
                <a:spcPct val="140000"/>
              </a:lnSpc>
              <a:spcAft>
                <a:spcPts val="600"/>
              </a:spcAft>
            </a:pPr>
            <a:endParaRPr lang="en-US" sz="1600" dirty="0"/>
          </a:p>
          <a:p>
            <a:pPr marL="285750" indent="-285750">
              <a:lnSpc>
                <a:spcPct val="140000"/>
              </a:lnSpc>
              <a:spcAft>
                <a:spcPts val="600"/>
              </a:spcAft>
              <a:buFont typeface="Arial" panose="020B0604020202020204" pitchFamily="34" charset="0"/>
              <a:buChar char="•"/>
            </a:pPr>
            <a:r>
              <a:rPr lang="en-US" sz="1600" dirty="0"/>
              <a:t>Nervous system regulation, interpersonal neurobiology, physics, attachment, mindfulness and </a:t>
            </a:r>
            <a:r>
              <a:rPr lang="en-US" sz="1600" b="1" i="1" dirty="0"/>
              <a:t>therapist authenticity</a:t>
            </a:r>
          </a:p>
          <a:p>
            <a:pPr>
              <a:lnSpc>
                <a:spcPct val="140000"/>
              </a:lnSpc>
              <a:spcAft>
                <a:spcPts val="600"/>
              </a:spcAft>
            </a:pPr>
            <a:endParaRPr lang="en-US" sz="1600" dirty="0"/>
          </a:p>
          <a:p>
            <a:pPr marL="285750" indent="-285750">
              <a:lnSpc>
                <a:spcPct val="140000"/>
              </a:lnSpc>
              <a:spcAft>
                <a:spcPts val="600"/>
              </a:spcAft>
              <a:buFont typeface="Arial" panose="020B0604020202020204" pitchFamily="34" charset="0"/>
              <a:buChar char="•"/>
            </a:pPr>
            <a:r>
              <a:rPr lang="en-US" sz="1600" dirty="0"/>
              <a:t>A way of being in relationship with self and other</a:t>
            </a:r>
          </a:p>
          <a:p>
            <a:pPr>
              <a:lnSpc>
                <a:spcPct val="140000"/>
              </a:lnSpc>
              <a:spcAft>
                <a:spcPts val="600"/>
              </a:spcAft>
            </a:pPr>
            <a:endParaRPr lang="en-US" sz="1600" dirty="0"/>
          </a:p>
          <a:p>
            <a:pPr marL="285750" indent="-285750">
              <a:lnSpc>
                <a:spcPct val="140000"/>
              </a:lnSpc>
              <a:spcAft>
                <a:spcPts val="600"/>
              </a:spcAft>
              <a:buFont typeface="Arial" panose="020B0604020202020204" pitchFamily="34" charset="0"/>
              <a:buChar char="•"/>
            </a:pPr>
            <a:r>
              <a:rPr lang="en-US" sz="1600" dirty="0"/>
              <a:t>Roots and Influences</a:t>
            </a:r>
          </a:p>
          <a:p>
            <a:pPr>
              <a:lnSpc>
                <a:spcPct val="140000"/>
              </a:lnSpc>
              <a:spcAft>
                <a:spcPts val="600"/>
              </a:spcAft>
            </a:pPr>
            <a:endParaRPr lang="en-US" sz="1600" dirty="0"/>
          </a:p>
        </p:txBody>
      </p:sp>
      <p:sp>
        <p:nvSpPr>
          <p:cNvPr id="4" name="Slide Number Placeholder 3">
            <a:extLst>
              <a:ext uri="{FF2B5EF4-FFF2-40B4-BE49-F238E27FC236}">
                <a16:creationId xmlns:a16="http://schemas.microsoft.com/office/drawing/2014/main" id="{38202679-6595-4663-A854-969937BBADAB}"/>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F91729D4-A164-47A3-830D-E792BCE699E4}" type="slidenum">
              <a:rPr lang="en-US" smtClean="0"/>
              <a:pPr>
                <a:spcAft>
                  <a:spcPts val="600"/>
                </a:spcAft>
              </a:pPr>
              <a:t>4</a:t>
            </a:fld>
            <a:endParaRPr lang="en-US"/>
          </a:p>
        </p:txBody>
      </p:sp>
    </p:spTree>
    <p:extLst>
      <p:ext uri="{BB962C8B-B14F-4D97-AF65-F5344CB8AC3E}">
        <p14:creationId xmlns:p14="http://schemas.microsoft.com/office/powerpoint/2010/main" val="2379905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FAAB8-2FAE-FA5E-A18E-8F4ECFA29E71}"/>
              </a:ext>
            </a:extLst>
          </p:cNvPr>
          <p:cNvSpPr>
            <a:spLocks noGrp="1"/>
          </p:cNvSpPr>
          <p:nvPr>
            <p:ph type="title"/>
          </p:nvPr>
        </p:nvSpPr>
        <p:spPr>
          <a:xfrm>
            <a:off x="654238" y="504660"/>
            <a:ext cx="5842814" cy="1124392"/>
          </a:xfrm>
        </p:spPr>
        <p:txBody>
          <a:bodyPr/>
          <a:lstStyle/>
          <a:p>
            <a:r>
              <a:rPr lang="en-US" dirty="0"/>
              <a:t>SPT is Research Informed</a:t>
            </a:r>
          </a:p>
        </p:txBody>
      </p:sp>
      <p:sp>
        <p:nvSpPr>
          <p:cNvPr id="3" name="Text Placeholder 2">
            <a:extLst>
              <a:ext uri="{FF2B5EF4-FFF2-40B4-BE49-F238E27FC236}">
                <a16:creationId xmlns:a16="http://schemas.microsoft.com/office/drawing/2014/main" id="{F2DDAF67-D77F-0026-3787-0E23D77E335B}"/>
              </a:ext>
            </a:extLst>
          </p:cNvPr>
          <p:cNvSpPr>
            <a:spLocks noGrp="1"/>
          </p:cNvSpPr>
          <p:nvPr>
            <p:ph type="body" sz="quarter" idx="16"/>
          </p:nvPr>
        </p:nvSpPr>
        <p:spPr>
          <a:xfrm>
            <a:off x="1410587" y="2079910"/>
            <a:ext cx="4032262" cy="4127239"/>
          </a:xfrm>
        </p:spPr>
        <p:txBody>
          <a:bodyPr/>
          <a:lstStyle/>
          <a:p>
            <a:pPr marL="342900" indent="-342900">
              <a:lnSpc>
                <a:spcPct val="100000"/>
              </a:lnSpc>
              <a:buFont typeface="Arial" panose="020B0604020202020204" pitchFamily="34" charset="0"/>
              <a:buChar char="•"/>
            </a:pPr>
            <a:r>
              <a:rPr lang="en-US" dirty="0"/>
              <a:t>Merging of Child centered play therapy, Gestalt, experiential play therapy, and neuroscience</a:t>
            </a:r>
          </a:p>
          <a:p>
            <a:pPr>
              <a:lnSpc>
                <a:spcPct val="100000"/>
              </a:lnSpc>
            </a:pPr>
            <a:endParaRPr lang="en-US" dirty="0"/>
          </a:p>
          <a:p>
            <a:pPr marL="342900" indent="-342900">
              <a:lnSpc>
                <a:spcPct val="100000"/>
              </a:lnSpc>
              <a:buFont typeface="Arial" panose="020B0604020202020204" pitchFamily="34" charset="0"/>
              <a:buChar char="•"/>
            </a:pPr>
            <a:r>
              <a:rPr lang="en-US" dirty="0"/>
              <a:t>Inclusive! </a:t>
            </a:r>
            <a:r>
              <a:rPr lang="en-US" sz="1200" dirty="0"/>
              <a:t>(Kool, R Lawyer, 2010)</a:t>
            </a:r>
          </a:p>
          <a:p>
            <a:pPr marL="342900" indent="-342900">
              <a:lnSpc>
                <a:spcPct val="100000"/>
              </a:lnSpc>
              <a:buFont typeface="Arial" panose="020B0604020202020204" pitchFamily="34" charset="0"/>
              <a:buChar char="•"/>
            </a:pPr>
            <a:endParaRPr lang="en-US" sz="1200" dirty="0"/>
          </a:p>
          <a:p>
            <a:pPr marL="342900" indent="-342900">
              <a:lnSpc>
                <a:spcPct val="100000"/>
              </a:lnSpc>
              <a:buFont typeface="Arial" panose="020B0604020202020204" pitchFamily="34" charset="0"/>
              <a:buChar char="•"/>
            </a:pPr>
            <a:r>
              <a:rPr lang="en-US" dirty="0"/>
              <a:t>Limitations </a:t>
            </a:r>
            <a:r>
              <a:rPr lang="en-US" sz="1200" dirty="0"/>
              <a:t>(Simmons, J. 2020)</a:t>
            </a:r>
          </a:p>
          <a:p>
            <a:pPr>
              <a:lnSpc>
                <a:spcPct val="100000"/>
              </a:lnSpc>
            </a:pPr>
            <a:endParaRPr lang="en-US" sz="1200" dirty="0"/>
          </a:p>
          <a:p>
            <a:pPr marL="342900" indent="-342900">
              <a:lnSpc>
                <a:spcPct val="100000"/>
              </a:lnSpc>
              <a:buFont typeface="Arial" panose="020B0604020202020204" pitchFamily="34" charset="0"/>
              <a:buChar char="•"/>
            </a:pPr>
            <a:r>
              <a:rPr lang="en-US" dirty="0"/>
              <a:t>Research in progress </a:t>
            </a:r>
            <a:r>
              <a:rPr lang="en-US" sz="1050" dirty="0"/>
              <a:t>(</a:t>
            </a:r>
            <a:r>
              <a:rPr lang="en-US" sz="1050" dirty="0">
                <a:hlinkClick r:id="rId3"/>
              </a:rPr>
              <a:t>https://synergeticplaytherapy.com/current-research/</a:t>
            </a:r>
            <a:r>
              <a:rPr lang="en-US" sz="1050" dirty="0"/>
              <a:t>):</a:t>
            </a:r>
          </a:p>
          <a:p>
            <a:pPr>
              <a:lnSpc>
                <a:spcPct val="100000"/>
              </a:lnSpc>
            </a:pPr>
            <a:r>
              <a:rPr lang="en-US" sz="1050" dirty="0"/>
              <a:t>                </a:t>
            </a:r>
          </a:p>
          <a:p>
            <a:pPr>
              <a:lnSpc>
                <a:spcPct val="100000"/>
              </a:lnSpc>
            </a:pPr>
            <a:r>
              <a:rPr lang="en-US" sz="1050" dirty="0"/>
              <a:t>	</a:t>
            </a:r>
            <a:r>
              <a:rPr lang="en-US" sz="1100" dirty="0"/>
              <a:t>Pediatric Symptom Checklist (PSC)</a:t>
            </a:r>
          </a:p>
          <a:p>
            <a:pPr lvl="1" indent="0">
              <a:lnSpc>
                <a:spcPct val="100000"/>
              </a:lnSpc>
              <a:buNone/>
            </a:pPr>
            <a:r>
              <a:rPr lang="en-US" sz="1100" dirty="0"/>
              <a:t>     Compassion Fatigue</a:t>
            </a:r>
          </a:p>
          <a:p>
            <a:pPr marL="342900" indent="-342900">
              <a:lnSpc>
                <a:spcPct val="100000"/>
              </a:lnSpc>
              <a:buFont typeface="Arial" panose="020B0604020202020204" pitchFamily="34" charset="0"/>
              <a:buChar char="•"/>
            </a:pPr>
            <a:endParaRPr lang="en-US" sz="1200" dirty="0"/>
          </a:p>
        </p:txBody>
      </p:sp>
      <p:sp>
        <p:nvSpPr>
          <p:cNvPr id="8" name="Slide Number Placeholder 7">
            <a:extLst>
              <a:ext uri="{FF2B5EF4-FFF2-40B4-BE49-F238E27FC236}">
                <a16:creationId xmlns:a16="http://schemas.microsoft.com/office/drawing/2014/main" id="{C9A05D3F-E627-6E6C-8008-5109217F9184}"/>
              </a:ext>
            </a:extLst>
          </p:cNvPr>
          <p:cNvSpPr>
            <a:spLocks noGrp="1"/>
          </p:cNvSpPr>
          <p:nvPr>
            <p:ph type="sldNum" sz="quarter" idx="12"/>
          </p:nvPr>
        </p:nvSpPr>
        <p:spPr/>
        <p:txBody>
          <a:bodyPr/>
          <a:lstStyle/>
          <a:p>
            <a:fld id="{F91729D4-A164-47A3-830D-E792BCE699E4}" type="slidenum">
              <a:rPr lang="en-US" smtClean="0"/>
              <a:t>5</a:t>
            </a:fld>
            <a:endParaRPr lang="en-US" dirty="0"/>
          </a:p>
        </p:txBody>
      </p:sp>
      <p:pic>
        <p:nvPicPr>
          <p:cNvPr id="2058" name="Picture 10">
            <a:extLst>
              <a:ext uri="{FF2B5EF4-FFF2-40B4-BE49-F238E27FC236}">
                <a16:creationId xmlns:a16="http://schemas.microsoft.com/office/drawing/2014/main" id="{D1E01123-060A-391B-2D39-926D511E8539}"/>
              </a:ext>
            </a:extLst>
          </p:cNvPr>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rcRect l="13227" r="13227"/>
          <a:stretch>
            <a:fillRect/>
          </a:stretch>
        </p:blipFill>
        <p:spPr bwMode="auto">
          <a:xfrm>
            <a:off x="7066130" y="2079910"/>
            <a:ext cx="4170439" cy="3258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465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8413D2-161F-92FF-E62C-7F28A1FC2737}"/>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7B91387-0B78-BEE3-16D0-040708072E46}"/>
              </a:ext>
            </a:extLst>
          </p:cNvPr>
          <p:cNvSpPr>
            <a:spLocks noGrp="1"/>
          </p:cNvSpPr>
          <p:nvPr>
            <p:ph type="sldNum" sz="quarter" idx="12"/>
          </p:nvPr>
        </p:nvSpPr>
        <p:spPr/>
        <p:txBody>
          <a:bodyPr/>
          <a:lstStyle/>
          <a:p>
            <a:fld id="{F91729D4-A164-47A3-830D-E792BCE699E4}" type="slidenum">
              <a:rPr lang="en-US" smtClean="0"/>
              <a:t>6</a:t>
            </a:fld>
            <a:endParaRPr lang="en-US" dirty="0"/>
          </a:p>
        </p:txBody>
      </p:sp>
      <p:pic>
        <p:nvPicPr>
          <p:cNvPr id="7" name="Picture 6">
            <a:extLst>
              <a:ext uri="{FF2B5EF4-FFF2-40B4-BE49-F238E27FC236}">
                <a16:creationId xmlns:a16="http://schemas.microsoft.com/office/drawing/2014/main" id="{0F71891B-64D2-B896-B226-4F57B9F51140}"/>
              </a:ext>
            </a:extLst>
          </p:cNvPr>
          <p:cNvPicPr>
            <a:picLocks noChangeAspect="1"/>
          </p:cNvPicPr>
          <p:nvPr/>
        </p:nvPicPr>
        <p:blipFill>
          <a:blip r:embed="rId2"/>
          <a:stretch>
            <a:fillRect/>
          </a:stretch>
        </p:blipFill>
        <p:spPr>
          <a:xfrm>
            <a:off x="3724046" y="178070"/>
            <a:ext cx="4886554" cy="6501859"/>
          </a:xfrm>
          <a:prstGeom prst="rect">
            <a:avLst/>
          </a:prstGeom>
        </p:spPr>
      </p:pic>
    </p:spTree>
    <p:extLst>
      <p:ext uri="{BB962C8B-B14F-4D97-AF65-F5344CB8AC3E}">
        <p14:creationId xmlns:p14="http://schemas.microsoft.com/office/powerpoint/2010/main" val="969676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7DCD3E6-8B79-FEE2-2EAA-75DC04E9C658}"/>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DB76D072-9952-C9C4-0DFF-0877756F088B}"/>
              </a:ext>
            </a:extLst>
          </p:cNvPr>
          <p:cNvSpPr>
            <a:spLocks noGrp="1"/>
          </p:cNvSpPr>
          <p:nvPr>
            <p:ph type="sldNum" sz="quarter" idx="12"/>
          </p:nvPr>
        </p:nvSpPr>
        <p:spPr/>
        <p:txBody>
          <a:bodyPr/>
          <a:lstStyle/>
          <a:p>
            <a:fld id="{F91729D4-A164-47A3-830D-E792BCE699E4}" type="slidenum">
              <a:rPr lang="en-US" smtClean="0"/>
              <a:t>7</a:t>
            </a:fld>
            <a:endParaRPr lang="en-US" dirty="0"/>
          </a:p>
        </p:txBody>
      </p:sp>
      <p:pic>
        <p:nvPicPr>
          <p:cNvPr id="7" name="Picture 6">
            <a:extLst>
              <a:ext uri="{FF2B5EF4-FFF2-40B4-BE49-F238E27FC236}">
                <a16:creationId xmlns:a16="http://schemas.microsoft.com/office/drawing/2014/main" id="{4B4A3A7F-7FBE-EA86-7273-39F001BB27CB}"/>
              </a:ext>
            </a:extLst>
          </p:cNvPr>
          <p:cNvPicPr>
            <a:picLocks noChangeAspect="1"/>
          </p:cNvPicPr>
          <p:nvPr/>
        </p:nvPicPr>
        <p:blipFill>
          <a:blip r:embed="rId3"/>
          <a:stretch>
            <a:fillRect/>
          </a:stretch>
        </p:blipFill>
        <p:spPr>
          <a:xfrm>
            <a:off x="3635138" y="136525"/>
            <a:ext cx="4921723" cy="6548654"/>
          </a:xfrm>
          <a:prstGeom prst="rect">
            <a:avLst/>
          </a:prstGeom>
        </p:spPr>
      </p:pic>
    </p:spTree>
    <p:extLst>
      <p:ext uri="{BB962C8B-B14F-4D97-AF65-F5344CB8AC3E}">
        <p14:creationId xmlns:p14="http://schemas.microsoft.com/office/powerpoint/2010/main" val="2265819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onnected&quot; vs &quot;Connecting&quot;...">
            <a:extLst>
              <a:ext uri="{FF2B5EF4-FFF2-40B4-BE49-F238E27FC236}">
                <a16:creationId xmlns:a16="http://schemas.microsoft.com/office/drawing/2014/main" id="{37908FB5-171A-A11A-DF5A-A4CDE662D708}"/>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7364" b="7364"/>
          <a:stretch>
            <a:fillRect/>
          </a:stretch>
        </p:blipFill>
        <p:spPr bwMode="auto">
          <a:xfrm>
            <a:off x="-137786" y="0"/>
            <a:ext cx="12329786"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E7D808EC-4F15-54BD-B5E5-60E9E7A3C561}"/>
              </a:ext>
            </a:extLst>
          </p:cNvPr>
          <p:cNvSpPr>
            <a:spLocks noGrp="1"/>
          </p:cNvSpPr>
          <p:nvPr>
            <p:ph type="body" sz="quarter" idx="16"/>
          </p:nvPr>
        </p:nvSpPr>
        <p:spPr>
          <a:xfrm>
            <a:off x="2814776" y="1400389"/>
            <a:ext cx="14159484" cy="3509814"/>
          </a:xfrm>
        </p:spPr>
        <p:txBody>
          <a:bodyPr anchor="t">
            <a:normAutofit/>
          </a:bodyPr>
          <a:lstStyle/>
          <a:p>
            <a:r>
              <a:rPr lang="en-US" dirty="0"/>
              <a:t>Synergetic: systems in transformation</a:t>
            </a:r>
          </a:p>
          <a:p>
            <a:endParaRPr lang="en-US" dirty="0"/>
          </a:p>
          <a:p>
            <a:endParaRPr lang="en-US" dirty="0"/>
          </a:p>
          <a:p>
            <a:r>
              <a:rPr lang="en-US" dirty="0"/>
              <a:t>Therapist attunement</a:t>
            </a:r>
          </a:p>
          <a:p>
            <a:r>
              <a:rPr lang="en-US" dirty="0"/>
              <a:t>             +                  = Co-regulation </a:t>
            </a:r>
          </a:p>
          <a:p>
            <a:r>
              <a:rPr lang="en-US" dirty="0"/>
              <a:t>Attunement of child</a:t>
            </a:r>
          </a:p>
          <a:p>
            <a:endParaRPr lang="en-US" dirty="0"/>
          </a:p>
        </p:txBody>
      </p:sp>
      <p:sp>
        <p:nvSpPr>
          <p:cNvPr id="8" name="Slide Number Placeholder 7">
            <a:extLst>
              <a:ext uri="{FF2B5EF4-FFF2-40B4-BE49-F238E27FC236}">
                <a16:creationId xmlns:a16="http://schemas.microsoft.com/office/drawing/2014/main" id="{F9B1BC2F-605E-AB7B-6204-6CE61D8B95DC}"/>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F91729D4-A164-47A3-830D-E792BCE699E4}" type="slidenum">
              <a:rPr lang="en-US" smtClean="0"/>
              <a:pPr>
                <a:spcAft>
                  <a:spcPts val="600"/>
                </a:spcAft>
              </a:pPr>
              <a:t>8</a:t>
            </a:fld>
            <a:endParaRPr lang="en-US"/>
          </a:p>
        </p:txBody>
      </p:sp>
      <p:sp>
        <p:nvSpPr>
          <p:cNvPr id="19" name="TextBox 18">
            <a:extLst>
              <a:ext uri="{FF2B5EF4-FFF2-40B4-BE49-F238E27FC236}">
                <a16:creationId xmlns:a16="http://schemas.microsoft.com/office/drawing/2014/main" id="{BD98FC4C-77E9-67EE-045A-98FD04919809}"/>
              </a:ext>
            </a:extLst>
          </p:cNvPr>
          <p:cNvSpPr txBox="1"/>
          <p:nvPr/>
        </p:nvSpPr>
        <p:spPr>
          <a:xfrm>
            <a:off x="2912166" y="5710019"/>
            <a:ext cx="6586330" cy="646331"/>
          </a:xfrm>
          <a:prstGeom prst="rect">
            <a:avLst/>
          </a:prstGeom>
          <a:noFill/>
        </p:spPr>
        <p:txBody>
          <a:bodyPr wrap="square">
            <a:spAutoFit/>
          </a:bodyPr>
          <a:lstStyle/>
          <a:p>
            <a:pPr>
              <a:lnSpc>
                <a:spcPct val="100000"/>
              </a:lnSpc>
            </a:pPr>
            <a:r>
              <a:rPr lang="en-US" dirty="0"/>
              <a:t>Goal: helping children stay connected to themselves when dysregulated, learn to feel it without being consumed by it.</a:t>
            </a:r>
          </a:p>
        </p:txBody>
      </p:sp>
    </p:spTree>
    <p:extLst>
      <p:ext uri="{BB962C8B-B14F-4D97-AF65-F5344CB8AC3E}">
        <p14:creationId xmlns:p14="http://schemas.microsoft.com/office/powerpoint/2010/main" val="1814178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F3F083B8-4B95-4C15-B710-4BC526A23973}"/>
              </a:ext>
            </a:extLst>
          </p:cNvPr>
          <p:cNvSpPr>
            <a:spLocks noGrp="1"/>
          </p:cNvSpPr>
          <p:nvPr>
            <p:ph type="title"/>
          </p:nvPr>
        </p:nvSpPr>
        <p:spPr>
          <a:xfrm>
            <a:off x="1121164" y="504660"/>
            <a:ext cx="4974836" cy="1124392"/>
          </a:xfrm>
        </p:spPr>
        <p:txBody>
          <a:bodyPr/>
          <a:lstStyle/>
          <a:p>
            <a:r>
              <a:rPr lang="en-US" dirty="0"/>
              <a:t>What it Means in SPT</a:t>
            </a:r>
          </a:p>
        </p:txBody>
      </p:sp>
      <p:sp>
        <p:nvSpPr>
          <p:cNvPr id="8" name="Text Placeholder 7">
            <a:extLst>
              <a:ext uri="{FF2B5EF4-FFF2-40B4-BE49-F238E27FC236}">
                <a16:creationId xmlns:a16="http://schemas.microsoft.com/office/drawing/2014/main" id="{938E3964-EE54-4BDC-A0A3-DC7D197FFB5C}"/>
              </a:ext>
            </a:extLst>
          </p:cNvPr>
          <p:cNvSpPr>
            <a:spLocks noGrp="1"/>
          </p:cNvSpPr>
          <p:nvPr>
            <p:ph type="body" sz="quarter" idx="16"/>
          </p:nvPr>
        </p:nvSpPr>
        <p:spPr>
          <a:xfrm>
            <a:off x="1121164" y="2165684"/>
            <a:ext cx="4974836" cy="3786604"/>
          </a:xfrm>
        </p:spPr>
        <p:txBody>
          <a:bodyPr/>
          <a:lstStyle/>
          <a:p>
            <a:r>
              <a:rPr lang="en-US" sz="1600" dirty="0"/>
              <a:t>Projective Process: “Disowned Parts”</a:t>
            </a:r>
          </a:p>
          <a:p>
            <a:r>
              <a:rPr lang="en-US" sz="1600" dirty="0"/>
              <a:t>The “Set Up”/ “The Offering”</a:t>
            </a:r>
          </a:p>
          <a:p>
            <a:r>
              <a:rPr lang="en-US" sz="1600" dirty="0"/>
              <a:t>Regulation does NOT mean “calm”</a:t>
            </a:r>
          </a:p>
          <a:p>
            <a:r>
              <a:rPr lang="en-US" sz="1600" dirty="0"/>
              <a:t>	-External regulator</a:t>
            </a:r>
          </a:p>
          <a:p>
            <a:r>
              <a:rPr lang="en-US" sz="1600" dirty="0"/>
              <a:t>Dual Attention</a:t>
            </a:r>
          </a:p>
          <a:p>
            <a:r>
              <a:rPr lang="en-US" sz="1600" dirty="0"/>
              <a:t>Window of tolerance</a:t>
            </a:r>
          </a:p>
          <a:p>
            <a:endParaRPr lang="en-US" sz="1600" dirty="0"/>
          </a:p>
        </p:txBody>
      </p:sp>
      <p:sp>
        <p:nvSpPr>
          <p:cNvPr id="4" name="Slide Number Placeholder 3">
            <a:extLst>
              <a:ext uri="{FF2B5EF4-FFF2-40B4-BE49-F238E27FC236}">
                <a16:creationId xmlns:a16="http://schemas.microsoft.com/office/drawing/2014/main" id="{C5FE626F-057D-4E99-A748-F977659F21EC}"/>
              </a:ext>
            </a:extLst>
          </p:cNvPr>
          <p:cNvSpPr>
            <a:spLocks noGrp="1"/>
          </p:cNvSpPr>
          <p:nvPr>
            <p:ph type="sldNum" sz="quarter" idx="12"/>
          </p:nvPr>
        </p:nvSpPr>
        <p:spPr>
          <a:xfrm>
            <a:off x="8610600" y="6356350"/>
            <a:ext cx="2743200" cy="365125"/>
          </a:xfrm>
        </p:spPr>
        <p:txBody>
          <a:bodyPr/>
          <a:lstStyle/>
          <a:p>
            <a:fld id="{F91729D4-A164-47A3-830D-E792BCE699E4}" type="slidenum">
              <a:rPr lang="en-US" smtClean="0"/>
              <a:pPr/>
              <a:t>9</a:t>
            </a:fld>
            <a:endParaRPr lang="en-US" dirty="0"/>
          </a:p>
        </p:txBody>
      </p:sp>
      <p:pic>
        <p:nvPicPr>
          <p:cNvPr id="6146" name="Picture 2" descr="Window of Tolerance: – Richard Bamford Therapy">
            <a:extLst>
              <a:ext uri="{FF2B5EF4-FFF2-40B4-BE49-F238E27FC236}">
                <a16:creationId xmlns:a16="http://schemas.microsoft.com/office/drawing/2014/main" id="{DE6E5CF8-8EF7-9E5E-7ACC-DF61D6C134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5765" y="850808"/>
            <a:ext cx="5156383" cy="51563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4EB2F3A-F09D-5DE7-AE13-2F210E3F2152}"/>
              </a:ext>
            </a:extLst>
          </p:cNvPr>
          <p:cNvSpPr txBox="1"/>
          <p:nvPr/>
        </p:nvSpPr>
        <p:spPr>
          <a:xfrm>
            <a:off x="6931269" y="6688593"/>
            <a:ext cx="6101861" cy="215444"/>
          </a:xfrm>
          <a:prstGeom prst="rect">
            <a:avLst/>
          </a:prstGeom>
          <a:noFill/>
        </p:spPr>
        <p:txBody>
          <a:bodyPr wrap="square" rtlCol="0">
            <a:spAutoFit/>
          </a:bodyPr>
          <a:lstStyle/>
          <a:p>
            <a:r>
              <a:rPr lang="en-US" sz="800" dirty="0"/>
              <a:t>Retrieved from: https://www.richardbamfordtherapy.co.uk/blog/window-of-tolerance/</a:t>
            </a:r>
          </a:p>
        </p:txBody>
      </p:sp>
    </p:spTree>
    <p:extLst>
      <p:ext uri="{BB962C8B-B14F-4D97-AF65-F5344CB8AC3E}">
        <p14:creationId xmlns:p14="http://schemas.microsoft.com/office/powerpoint/2010/main" val="2060042239"/>
      </p:ext>
    </p:extLst>
  </p:cSld>
  <p:clrMapOvr>
    <a:masterClrMapping/>
  </p:clrMapOvr>
</p:sld>
</file>

<file path=ppt/theme/theme1.xml><?xml version="1.0" encoding="utf-8"?>
<a:theme xmlns:a="http://schemas.openxmlformats.org/drawingml/2006/main" name="Office Theme">
  <a:themeElements>
    <a:clrScheme name="Custom 17">
      <a:dk1>
        <a:sysClr val="windowText" lastClr="000000"/>
      </a:dk1>
      <a:lt1>
        <a:sysClr val="window" lastClr="FFFFFF"/>
      </a:lt1>
      <a:dk2>
        <a:srgbClr val="44546A"/>
      </a:dk2>
      <a:lt2>
        <a:srgbClr val="E7E6E6"/>
      </a:lt2>
      <a:accent1>
        <a:srgbClr val="BED6DA"/>
      </a:accent1>
      <a:accent2>
        <a:srgbClr val="3E7090"/>
      </a:accent2>
      <a:accent3>
        <a:srgbClr val="93A5A8"/>
      </a:accent3>
      <a:accent4>
        <a:srgbClr val="627272"/>
      </a:accent4>
      <a:accent5>
        <a:srgbClr val="BDA07D"/>
      </a:accent5>
      <a:accent6>
        <a:srgbClr val="D8CAB7"/>
      </a:accent6>
      <a:hlink>
        <a:srgbClr val="0563C1"/>
      </a:hlink>
      <a:folHlink>
        <a:srgbClr val="954F72"/>
      </a:folHlink>
    </a:clrScheme>
    <a:fontScheme name="Custom 2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astal_Presentation_TM33468121_Win32_JC_SL_v3" id="{EB91EBED-606F-4526-98F2-0BC37D122083}" vid="{0066A017-97AF-4FCB-BD31-68FEF3C011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0C81F5-4E08-4068-8DC9-6D21305E57B8}">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2119E3DC-63DC-4703-A1A6-A21819296CF6}">
  <ds:schemaRefs>
    <ds:schemaRef ds:uri="http://schemas.microsoft.com/sharepoint/v3/contenttype/forms"/>
  </ds:schemaRefs>
</ds:datastoreItem>
</file>

<file path=customXml/itemProps3.xml><?xml version="1.0" encoding="utf-8"?>
<ds:datastoreItem xmlns:ds="http://schemas.openxmlformats.org/officeDocument/2006/customXml" ds:itemID="{3E84E3F0-7763-473A-A672-F70F538DAC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Coastal presentation</Template>
  <TotalTime>5314</TotalTime>
  <Words>2500</Words>
  <Application>Microsoft Office PowerPoint</Application>
  <PresentationFormat>Widescreen</PresentationFormat>
  <Paragraphs>197</Paragraphs>
  <Slides>17</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Lato</vt:lpstr>
      <vt:lpstr>Roboto</vt:lpstr>
      <vt:lpstr>Segoe UI</vt:lpstr>
      <vt:lpstr>Segoe UI Light</vt:lpstr>
      <vt:lpstr>Times New Roman</vt:lpstr>
      <vt:lpstr>Office Theme</vt:lpstr>
      <vt:lpstr>Synergetic Play Therapy</vt:lpstr>
      <vt:lpstr>Nice to meet you!</vt:lpstr>
      <vt:lpstr>Objectives</vt:lpstr>
      <vt:lpstr>What is Synergetic Play Therapy (SPT)?</vt:lpstr>
      <vt:lpstr>SPT is Research Informed</vt:lpstr>
      <vt:lpstr>PowerPoint Presentation</vt:lpstr>
      <vt:lpstr>PowerPoint Presentation</vt:lpstr>
      <vt:lpstr>PowerPoint Presentation</vt:lpstr>
      <vt:lpstr>What it Means in SPT</vt:lpstr>
      <vt:lpstr>Types of Reflections in SPT</vt:lpstr>
      <vt:lpstr>Case</vt:lpstr>
      <vt:lpstr>Therapeutic Stages of SPT</vt:lpstr>
      <vt:lpstr>What it looks like in the Playroom</vt:lpstr>
      <vt:lpstr>Caregiver involvement and Support</vt:lpstr>
      <vt:lpstr>4 Threats to the Brain</vt:lpstr>
      <vt:lpstr>9 Tenants of SPT </vt:lpstr>
      <vt:lpstr>Resources/References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Synergetic Play Therapy</dc:title>
  <dc:creator>Tabugadir, Dara Lynne</dc:creator>
  <cp:lastModifiedBy>Tabugadir, Dara Lynne</cp:lastModifiedBy>
  <cp:revision>19</cp:revision>
  <dcterms:created xsi:type="dcterms:W3CDTF">2022-06-20T19:06:31Z</dcterms:created>
  <dcterms:modified xsi:type="dcterms:W3CDTF">2022-10-03T16:57:12Z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